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embedTrueTypeFonts="1" saveSubsetFonts="1">
  <p:sldMasterIdLst>
    <p:sldMasterId id="2147483857" r:id="rId4"/>
  </p:sldMasterIdLst>
  <p:notesMasterIdLst>
    <p:notesMasterId r:id="rId33"/>
  </p:notesMasterIdLst>
  <p:handoutMasterIdLst>
    <p:handoutMasterId r:id="rId34"/>
  </p:handoutMasterIdLst>
  <p:sldIdLst>
    <p:sldId id="271" r:id="rId5"/>
    <p:sldId id="272" r:id="rId6"/>
    <p:sldId id="273" r:id="rId7"/>
    <p:sldId id="274" r:id="rId8"/>
    <p:sldId id="275" r:id="rId9"/>
    <p:sldId id="276" r:id="rId10"/>
    <p:sldId id="277" r:id="rId11"/>
    <p:sldId id="278" r:id="rId12"/>
    <p:sldId id="279" r:id="rId13"/>
    <p:sldId id="280" r:id="rId14"/>
    <p:sldId id="281" r:id="rId15"/>
    <p:sldId id="282" r:id="rId16"/>
    <p:sldId id="283" r:id="rId17"/>
    <p:sldId id="284" r:id="rId18"/>
    <p:sldId id="285" r:id="rId19"/>
    <p:sldId id="286" r:id="rId20"/>
    <p:sldId id="287" r:id="rId21"/>
    <p:sldId id="288" r:id="rId22"/>
    <p:sldId id="289" r:id="rId23"/>
    <p:sldId id="290" r:id="rId24"/>
    <p:sldId id="291" r:id="rId25"/>
    <p:sldId id="292" r:id="rId26"/>
    <p:sldId id="293" r:id="rId27"/>
    <p:sldId id="294" r:id="rId28"/>
    <p:sldId id="298" r:id="rId29"/>
    <p:sldId id="295" r:id="rId30"/>
    <p:sldId id="296" r:id="rId31"/>
    <p:sldId id="297" r:id="rId32"/>
  </p:sldIdLst>
  <p:sldSz cx="12192000" cy="6858000"/>
  <p:notesSz cx="6797675" cy="9926638"/>
  <p:embeddedFontLst>
    <p:embeddedFont>
      <p:font typeface="方正兰亭黑简体" panose="02000000000000000000" pitchFamily="2" charset="-122"/>
      <p:regular r:id="rId35"/>
    </p:embeddedFont>
    <p:embeddedFont>
      <p:font typeface="微软雅黑" panose="020B0503020204020204" pitchFamily="34" charset="-122"/>
      <p:regular r:id="rId36"/>
      <p:bold r:id="rId37"/>
    </p:embeddedFont>
    <p:embeddedFont>
      <p:font typeface="华文细黑" panose="02010600040101010101" pitchFamily="2" charset="-122"/>
      <p:regular r:id="rId38"/>
    </p:embeddedFont>
    <p:embeddedFont>
      <p:font typeface="微软雅黑" panose="020B0503020204020204" pitchFamily="34" charset="-122"/>
      <p:regular r:id="rId36"/>
      <p:bold r:id="rId37"/>
    </p:embeddedFont>
    <p:embeddedFont>
      <p:font typeface="Huawei Sans" panose="020C0503030203020204" pitchFamily="34" charset="0"/>
      <p:regular r:id="rId39"/>
      <p:bold r:id="rId40"/>
    </p:embeddedFont>
  </p:embeddedFontLst>
  <p:defaultTex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15:guide id="1" orient="horz" userDrawn="1">
          <p15:clr>
            <a:srgbClr val="A4A3A4"/>
          </p15:clr>
        </p15:guide>
        <p15:guide id="2"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B0F0"/>
    <a:srgbClr val="151515"/>
    <a:srgbClr val="C7000B"/>
    <a:srgbClr val="575756"/>
    <a:srgbClr val="FFFFFF"/>
    <a:srgbClr val="DD4654"/>
    <a:srgbClr val="F3D2D5"/>
    <a:srgbClr val="E6A8AD"/>
    <a:srgbClr val="E57B84"/>
    <a:srgbClr val="E5798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72833802-FEF1-4C79-8D5D-14CF1EAF98D9}">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E8034E78-7F5D-4C2E-B375-FC64B27BC917}" styleName="Dark Style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EB9631B5-78F2-41C9-869B-9F39066F8104}" styleName="Medium Style 3 - Accent 4">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4"/>
          </a:solidFill>
        </a:fill>
      </a:tcStyle>
    </a:lastCol>
    <a:firstCol>
      <a:tcTxStyle b="on">
        <a:fontRef idx="minor">
          <a:scrgbClr r="0" g="0" b="0"/>
        </a:fontRef>
        <a:schemeClr val="lt1"/>
      </a:tcTxStyle>
      <a:tcStyle>
        <a:tcBdr/>
        <a:fill>
          <a:solidFill>
            <a:schemeClr val="accent4"/>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4"/>
          </a:solid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17292A2E-F333-43FB-9621-5CBBE7FDCDCB}" styleName="Light Style 2 - Accent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5202B0CA-FC54-4496-8BCA-5EF66A818D29}" styleName="Dark Style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dk1">
              <a:tint val="20000"/>
            </a:schemeClr>
          </a:solidFill>
        </a:fill>
      </a:tcStyle>
    </a:lastRow>
    <a:firstRow>
      <a:tcTxStyle b="on">
        <a:fontRef idx="minor">
          <a:scrgbClr r="0" g="0" b="0"/>
        </a:fontRef>
        <a:schemeClr val="lt1"/>
      </a:tcTxStyle>
      <a:tcStyle>
        <a:tcBdr/>
        <a:fill>
          <a:solidFill>
            <a:schemeClr val="dk1"/>
          </a:solidFill>
        </a:fill>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3484" autoAdjust="0"/>
    <p:restoredTop sz="73324" autoAdjust="0"/>
  </p:normalViewPr>
  <p:slideViewPr>
    <p:cSldViewPr snapToGrid="0" snapToObjects="1">
      <p:cViewPr varScale="1">
        <p:scale>
          <a:sx n="86" d="100"/>
          <a:sy n="86" d="100"/>
        </p:scale>
        <p:origin x="1003" y="67"/>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notesViewPr>
    <p:cSldViewPr snapToGrid="0" snapToObjects="1">
      <p:cViewPr varScale="1">
        <p:scale>
          <a:sx n="61" d="100"/>
          <a:sy n="61" d="100"/>
        </p:scale>
        <p:origin x="3264" y="84"/>
      </p:cViewPr>
      <p:guideLst>
        <p:guide orient="horz"/>
        <p:guide pos="2141"/>
      </p:guideLst>
    </p:cSldViewPr>
  </p:notesViewPr>
  <p:gridSpacing cx="72000" cy="720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font" Target="fonts/font5.fntdata"/><Relationship Id="rId21" Type="http://schemas.openxmlformats.org/officeDocument/2006/relationships/slide" Target="slides/slide17.xml"/><Relationship Id="rId34" Type="http://schemas.openxmlformats.org/officeDocument/2006/relationships/handoutMaster" Target="handoutMasters/handoutMaster1.xml"/><Relationship Id="rId42" Type="http://schemas.openxmlformats.org/officeDocument/2006/relationships/viewProps" Target="viewProp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font" Target="fonts/font3.fntdata"/><Relationship Id="rId40" Type="http://schemas.openxmlformats.org/officeDocument/2006/relationships/font" Target="fonts/font6.fntdata"/><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font" Target="fonts/font2.fntdata"/><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font" Target="fonts/font1.fntdata"/><Relationship Id="rId43" Type="http://schemas.openxmlformats.org/officeDocument/2006/relationships/theme" Target="theme/theme1.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notesMaster" Target="notesMasters/notesMaster1.xml"/><Relationship Id="rId38" Type="http://schemas.openxmlformats.org/officeDocument/2006/relationships/font" Target="fonts/font4.fntdata"/></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 xmlns:a16="http://schemas.microsoft.com/office/drawing/2014/main" id="{8CC198DB-AFBD-584A-8986-364FF2B03F46}"/>
              </a:ext>
            </a:extLst>
          </p:cNvPr>
          <p:cNvSpPr>
            <a:spLocks noGrp="1"/>
          </p:cNvSpPr>
          <p:nvPr>
            <p:ph type="hdr" sz="quarter"/>
          </p:nvPr>
        </p:nvSpPr>
        <p:spPr>
          <a:xfrm>
            <a:off x="0" y="0"/>
            <a:ext cx="2945659" cy="498056"/>
          </a:xfrm>
          <a:prstGeom prst="rect">
            <a:avLst/>
          </a:prstGeom>
        </p:spPr>
        <p:txBody>
          <a:bodyPr vert="horz" lIns="91440" tIns="45720" rIns="91440" bIns="45720" rtlCol="0"/>
          <a:lstStyle>
            <a:lvl1pPr algn="l">
              <a:defRPr sz="1200"/>
            </a:lvl1pPr>
          </a:lstStyle>
          <a:p>
            <a:endParaRPr lang="en-US" dirty="0">
              <a:latin typeface="Huawei Sans" panose="020C0503030203020204" pitchFamily="34" charset="0"/>
            </a:endParaRPr>
          </a:p>
        </p:txBody>
      </p:sp>
      <p:sp>
        <p:nvSpPr>
          <p:cNvPr id="3" name="Date Placeholder 2">
            <a:extLst>
              <a:ext uri="{FF2B5EF4-FFF2-40B4-BE49-F238E27FC236}">
                <a16:creationId xmlns="" xmlns:a16="http://schemas.microsoft.com/office/drawing/2014/main" id="{AD01315C-523F-A043-8029-B9921497126E}"/>
              </a:ext>
            </a:extLst>
          </p:cNvPr>
          <p:cNvSpPr>
            <a:spLocks noGrp="1"/>
          </p:cNvSpPr>
          <p:nvPr>
            <p:ph type="dt" sz="quarter" idx="1"/>
          </p:nvPr>
        </p:nvSpPr>
        <p:spPr>
          <a:xfrm>
            <a:off x="3850443" y="0"/>
            <a:ext cx="2945659" cy="498056"/>
          </a:xfrm>
          <a:prstGeom prst="rect">
            <a:avLst/>
          </a:prstGeom>
        </p:spPr>
        <p:txBody>
          <a:bodyPr vert="horz" lIns="91440" tIns="45720" rIns="91440" bIns="45720" rtlCol="0"/>
          <a:lstStyle>
            <a:lvl1pPr algn="r">
              <a:defRPr sz="1200"/>
            </a:lvl1pPr>
          </a:lstStyle>
          <a:p>
            <a:fld id="{E8CF71B8-DF2A-2E41-BE66-2E18A767DA8A}" type="datetimeFigureOut">
              <a:rPr lang="en-US" smtClean="0">
                <a:latin typeface="Huawei Sans" panose="020C0503030203020204" pitchFamily="34" charset="0"/>
              </a:rPr>
              <a:t>10/9/2020</a:t>
            </a:fld>
            <a:endParaRPr lang="en-US" dirty="0">
              <a:latin typeface="Huawei Sans" panose="020C0503030203020204" pitchFamily="34" charset="0"/>
            </a:endParaRPr>
          </a:p>
        </p:txBody>
      </p:sp>
      <p:sp>
        <p:nvSpPr>
          <p:cNvPr id="4" name="Footer Placeholder 3">
            <a:extLst>
              <a:ext uri="{FF2B5EF4-FFF2-40B4-BE49-F238E27FC236}">
                <a16:creationId xmlns="" xmlns:a16="http://schemas.microsoft.com/office/drawing/2014/main" id="{B9601424-70F4-1643-8E3A-557A0258D6B6}"/>
              </a:ext>
            </a:extLst>
          </p:cNvPr>
          <p:cNvSpPr>
            <a:spLocks noGrp="1"/>
          </p:cNvSpPr>
          <p:nvPr>
            <p:ph type="ftr" sz="quarter" idx="2"/>
          </p:nvPr>
        </p:nvSpPr>
        <p:spPr>
          <a:xfrm>
            <a:off x="0" y="9428584"/>
            <a:ext cx="2945659" cy="498055"/>
          </a:xfrm>
          <a:prstGeom prst="rect">
            <a:avLst/>
          </a:prstGeom>
        </p:spPr>
        <p:txBody>
          <a:bodyPr vert="horz" lIns="91440" tIns="45720" rIns="91440" bIns="45720" rtlCol="0" anchor="b"/>
          <a:lstStyle>
            <a:lvl1pPr algn="l">
              <a:defRPr sz="1200"/>
            </a:lvl1pPr>
          </a:lstStyle>
          <a:p>
            <a:endParaRPr lang="en-US" dirty="0">
              <a:latin typeface="Huawei Sans" panose="020C0503030203020204" pitchFamily="34" charset="0"/>
            </a:endParaRPr>
          </a:p>
        </p:txBody>
      </p:sp>
      <p:sp>
        <p:nvSpPr>
          <p:cNvPr id="5" name="Slide Number Placeholder 4">
            <a:extLst>
              <a:ext uri="{FF2B5EF4-FFF2-40B4-BE49-F238E27FC236}">
                <a16:creationId xmlns="" xmlns:a16="http://schemas.microsoft.com/office/drawing/2014/main" id="{E85BF48A-FF5C-8145-95A7-EE66A87C73DF}"/>
              </a:ext>
            </a:extLst>
          </p:cNvPr>
          <p:cNvSpPr>
            <a:spLocks noGrp="1"/>
          </p:cNvSpPr>
          <p:nvPr>
            <p:ph type="sldNum" sz="quarter" idx="3"/>
          </p:nvPr>
        </p:nvSpPr>
        <p:spPr>
          <a:xfrm>
            <a:off x="3850443" y="9428584"/>
            <a:ext cx="2945659" cy="498055"/>
          </a:xfrm>
          <a:prstGeom prst="rect">
            <a:avLst/>
          </a:prstGeom>
        </p:spPr>
        <p:txBody>
          <a:bodyPr vert="horz" lIns="91440" tIns="45720" rIns="91440" bIns="45720" rtlCol="0" anchor="b"/>
          <a:lstStyle>
            <a:lvl1pPr algn="r">
              <a:defRPr sz="1200"/>
            </a:lvl1pPr>
          </a:lstStyle>
          <a:p>
            <a:fld id="{A35F0CC5-85BE-A64A-BD47-54C66F7E93E3}" type="slidenum">
              <a:rPr lang="en-US" smtClean="0">
                <a:latin typeface="Huawei Sans" panose="020C0503030203020204" pitchFamily="34" charset="0"/>
              </a:rPr>
              <a:t>‹#›</a:t>
            </a:fld>
            <a:endParaRPr lang="en-US" dirty="0">
              <a:latin typeface="Huawei Sans" panose="020C0503030203020204" pitchFamily="34" charset="0"/>
            </a:endParaRPr>
          </a:p>
        </p:txBody>
      </p:sp>
    </p:spTree>
    <p:extLst>
      <p:ext uri="{BB962C8B-B14F-4D97-AF65-F5344CB8AC3E}">
        <p14:creationId xmlns:p14="http://schemas.microsoft.com/office/powerpoint/2010/main" val="401909529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454896" y="766800"/>
            <a:ext cx="5932800" cy="3337748"/>
          </a:xfrm>
          <a:prstGeom prst="rect">
            <a:avLst/>
          </a:prstGeom>
          <a:noFill/>
          <a:ln w="12700">
            <a:solidFill>
              <a:prstClr val="black"/>
            </a:solidFill>
          </a:ln>
        </p:spPr>
        <p:txBody>
          <a:bodyPr vert="horz" lIns="91440" tIns="45720" rIns="91440" bIns="45720" rtlCol="0" anchor="t" anchorCtr="0"/>
          <a:lstStyle/>
          <a:p>
            <a:endParaRPr lang="en-US"/>
          </a:p>
        </p:txBody>
      </p:sp>
      <p:sp>
        <p:nvSpPr>
          <p:cNvPr id="5" name="Notes Placeholder 4"/>
          <p:cNvSpPr>
            <a:spLocks noGrp="1"/>
          </p:cNvSpPr>
          <p:nvPr>
            <p:ph type="body" sz="quarter" idx="3"/>
          </p:nvPr>
        </p:nvSpPr>
        <p:spPr>
          <a:xfrm>
            <a:off x="454896" y="4603008"/>
            <a:ext cx="5932800" cy="5108400"/>
          </a:xfrm>
          <a:prstGeom prst="rect">
            <a:avLst/>
          </a:prstGeom>
        </p:spPr>
        <p:txBody>
          <a:bodyPr vert="horz" lIns="97200" tIns="45720" rIns="97200" bIns="45720" rtlCol="0"/>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744632111"/>
      </p:ext>
    </p:extLst>
  </p:cSld>
  <p:clrMap bg1="lt1" tx1="dk1" bg2="lt2" tx2="dk2" accent1="accent1" accent2="accent2" accent3="accent3" accent4="accent4" accent5="accent5" accent6="accent6" hlink="hlink" folHlink="folHlink"/>
  <p:notesStyle>
    <a:lvl1pPr marL="180000" indent="-180000" algn="l" defTabSz="1219304" rtl="0" eaLnBrk="1" fontAlgn="ctr" latinLnBrk="0" hangingPunct="1">
      <a:lnSpc>
        <a:spcPct val="125000"/>
      </a:lnSpc>
      <a:spcAft>
        <a:spcPts val="600"/>
      </a:spcAft>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1pPr>
    <a:lvl2pPr marL="540000" indent="-180000" algn="l" defTabSz="1219304" rtl="0" eaLnBrk="1" fontAlgn="ctr" latinLnBrk="0" hangingPunct="1">
      <a:lnSpc>
        <a:spcPct val="125000"/>
      </a:lnSpc>
      <a:spcAft>
        <a:spcPts val="600"/>
      </a:spcAft>
      <a:buClrTx/>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2pPr>
    <a:lvl3pPr marL="900000" indent="-180000" algn="l" defTabSz="1219304" rtl="0" eaLnBrk="1" fontAlgn="ctr" latinLnBrk="0" hangingPunct="1">
      <a:lnSpc>
        <a:spcPct val="125000"/>
      </a:lnSpc>
      <a:spcAft>
        <a:spcPts val="600"/>
      </a:spcAft>
      <a:buFont typeface="微软雅黑" panose="020B0503020204020204" pitchFamily="34" charset="-122"/>
      <a:buChar char="▪"/>
      <a:defRPr sz="1100" kern="1200" baseline="0">
        <a:solidFill>
          <a:schemeClr val="tx1"/>
        </a:solidFill>
        <a:latin typeface="Huawei Sans" panose="020C0503030203020204" pitchFamily="34" charset="0"/>
        <a:ea typeface="方正兰亭黑简体" panose="02000000000000000000" pitchFamily="2" charset="-122"/>
        <a:cs typeface="+mn-cs"/>
      </a:defRPr>
    </a:lvl3pPr>
    <a:lvl4pPr marL="1260000" indent="-180000" algn="l" defTabSz="1219304" rtl="0" eaLnBrk="1" fontAlgn="ctr" latinLnBrk="0" hangingPunct="1">
      <a:lnSpc>
        <a:spcPct val="125000"/>
      </a:lnSpc>
      <a:spcAft>
        <a:spcPts val="600"/>
      </a:spcAft>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4pPr>
    <a:lvl5pPr marL="1620000" indent="-180000" algn="l" defTabSz="1219304" rtl="0" eaLnBrk="1" fontAlgn="ctr" latinLnBrk="0" hangingPunct="1">
      <a:lnSpc>
        <a:spcPct val="125000"/>
      </a:lnSpc>
      <a:spcAft>
        <a:spcPts val="600"/>
      </a:spcAft>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5pPr>
    <a:lvl6pPr marL="3048261" algn="l" defTabSz="1219304" rtl="0" eaLnBrk="1" latinLnBrk="0" hangingPunct="1">
      <a:defRPr sz="1600" kern="1200">
        <a:solidFill>
          <a:schemeClr val="tx1"/>
        </a:solidFill>
        <a:latin typeface="+mn-lt"/>
        <a:ea typeface="+mn-ea"/>
        <a:cs typeface="+mn-cs"/>
      </a:defRPr>
    </a:lvl6pPr>
    <a:lvl7pPr marL="3657913" algn="l" defTabSz="1219304" rtl="0" eaLnBrk="1" latinLnBrk="0" hangingPunct="1">
      <a:defRPr sz="1600" kern="1200">
        <a:solidFill>
          <a:schemeClr val="tx1"/>
        </a:solidFill>
        <a:latin typeface="+mn-lt"/>
        <a:ea typeface="+mn-ea"/>
        <a:cs typeface="+mn-cs"/>
      </a:defRPr>
    </a:lvl7pPr>
    <a:lvl8pPr marL="4267566" algn="l" defTabSz="1219304" rtl="0" eaLnBrk="1" latinLnBrk="0" hangingPunct="1">
      <a:defRPr sz="1600" kern="1200">
        <a:solidFill>
          <a:schemeClr val="tx1"/>
        </a:solidFill>
        <a:latin typeface="+mn-lt"/>
        <a:ea typeface="+mn-ea"/>
        <a:cs typeface="+mn-cs"/>
      </a:defRPr>
    </a:lvl8pPr>
    <a:lvl9pPr marL="4877219" algn="l" defTabSz="1219304" rtl="0" eaLnBrk="1" latinLnBrk="0" hangingPunct="1">
      <a:defRPr sz="1600" kern="1200">
        <a:solidFill>
          <a:schemeClr val="tx1"/>
        </a:solidFill>
        <a:latin typeface="+mn-lt"/>
        <a:ea typeface="+mn-ea"/>
        <a:cs typeface="+mn-cs"/>
      </a:defRPr>
    </a:lvl9pPr>
  </p:notesStyle>
  <p:extLst>
    <p:ext uri="{620B2872-D7B9-4A21-9093-7833F8D536E1}">
      <p15:sldGuideLst xmlns:p15="http://schemas.microsoft.com/office/powerpoint/2012/main">
        <p15:guide id="2" orient="horz" pos="2886" userDrawn="1">
          <p15:clr>
            <a:srgbClr val="F26B43"/>
          </p15:clr>
        </p15:guide>
        <p15:guide id="3" orient="horz" pos="482" userDrawn="1">
          <p15:clr>
            <a:srgbClr val="F26B43"/>
          </p15:clr>
        </p15:guide>
        <p15:guide id="4" orient="horz" pos="2591" userDrawn="1">
          <p15:clr>
            <a:srgbClr val="F26B43"/>
          </p15:clr>
        </p15:guide>
        <p15:guide id="5" orient="horz" pos="2160" userDrawn="1">
          <p15:clr>
            <a:srgbClr val="F26B43"/>
          </p15:clr>
        </p15:guide>
        <p15:guide id="6" pos="4021" userDrawn="1">
          <p15:clr>
            <a:srgbClr val="F26B43"/>
          </p15:clr>
        </p15:guide>
        <p15:guide id="7" pos="279" userDrawn="1">
          <p15:clr>
            <a:srgbClr val="F26B43"/>
          </p15:clr>
        </p15:guide>
        <p15:guide id="8" pos="2139" userDrawn="1">
          <p15:clr>
            <a:srgbClr val="F26B43"/>
          </p15:clr>
        </p15:guide>
      </p15:sldGuideLst>
    </p:ext>
  </p:extLst>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55613" y="766763"/>
            <a:ext cx="5932487" cy="3338512"/>
          </a:xfrm>
        </p:spPr>
      </p:sp>
      <p:sp>
        <p:nvSpPr>
          <p:cNvPr id="4" name="备注占位符 3"/>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46380817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幻灯片图像占位符 1"/>
          <p:cNvSpPr>
            <a:spLocks noGrp="1" noRot="1" noChangeAspect="1" noTextEdit="1"/>
          </p:cNvSpPr>
          <p:nvPr>
            <p:ph type="sldImg"/>
          </p:nvPr>
        </p:nvSpPr>
        <p:spPr bwMode="auto">
          <a:xfrm>
            <a:off x="455613" y="766763"/>
            <a:ext cx="5932487" cy="3338512"/>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891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indent="0">
              <a:spcBef>
                <a:spcPct val="0"/>
              </a:spcBef>
              <a:buFont typeface="Huawei Sans" panose="020C0503030203020204" pitchFamily="34" charset="0"/>
              <a:buNone/>
            </a:pPr>
            <a:endParaRPr lang="zh-CN" altLang="en-US" dirty="0">
              <a:latin typeface="Huawei Sans" panose="020C0503030203020204" pitchFamily="34" charset="0"/>
            </a:endParaRPr>
          </a:p>
        </p:txBody>
      </p:sp>
    </p:spTree>
    <p:extLst>
      <p:ext uri="{BB962C8B-B14F-4D97-AF65-F5344CB8AC3E}">
        <p14:creationId xmlns:p14="http://schemas.microsoft.com/office/powerpoint/2010/main" val="203155577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幻灯片图像占位符 1"/>
          <p:cNvSpPr>
            <a:spLocks noGrp="1" noRot="1" noChangeAspect="1" noTextEdit="1"/>
          </p:cNvSpPr>
          <p:nvPr>
            <p:ph type="sldImg"/>
          </p:nvPr>
        </p:nvSpPr>
        <p:spPr bwMode="auto">
          <a:xfrm>
            <a:off x="455613" y="766763"/>
            <a:ext cx="5932487" cy="3338512"/>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6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atin typeface="Huawei Sans" panose="020C0503030203020204" pitchFamily="34" charset="0"/>
              </a:rPr>
              <a:t>iMaster NCE is not only a controller, but also provides analysis and network management functions.</a:t>
            </a:r>
          </a:p>
        </p:txBody>
      </p:sp>
    </p:spTree>
    <p:extLst>
      <p:ext uri="{BB962C8B-B14F-4D97-AF65-F5344CB8AC3E}">
        <p14:creationId xmlns:p14="http://schemas.microsoft.com/office/powerpoint/2010/main" val="176792061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幻灯片图像占位符 1"/>
          <p:cNvSpPr>
            <a:spLocks noGrp="1" noRot="1" noChangeAspect="1" noTextEdit="1"/>
          </p:cNvSpPr>
          <p:nvPr>
            <p:ph type="sldImg"/>
          </p:nvPr>
        </p:nvSpPr>
        <p:spPr bwMode="auto">
          <a:xfrm>
            <a:off x="455613" y="766763"/>
            <a:ext cx="5932487" cy="3338512"/>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30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a:latin typeface="Huawei Sans" panose="020C0503030203020204" pitchFamily="34" charset="0"/>
            </a:endParaRPr>
          </a:p>
        </p:txBody>
      </p:sp>
    </p:spTree>
    <p:extLst>
      <p:ext uri="{BB962C8B-B14F-4D97-AF65-F5344CB8AC3E}">
        <p14:creationId xmlns:p14="http://schemas.microsoft.com/office/powerpoint/2010/main" val="374812840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幻灯片图像占位符 1"/>
          <p:cNvSpPr>
            <a:spLocks noGrp="1" noRot="1" noChangeAspect="1" noTextEdit="1"/>
          </p:cNvSpPr>
          <p:nvPr>
            <p:ph type="sldImg"/>
          </p:nvPr>
        </p:nvSpPr>
        <p:spPr bwMode="auto">
          <a:xfrm>
            <a:off x="455613" y="766763"/>
            <a:ext cx="5932487" cy="3338512"/>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505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a:latin typeface="Huawei Sans" panose="020C0503030203020204" pitchFamily="34" charset="0"/>
            </a:endParaRPr>
          </a:p>
        </p:txBody>
      </p:sp>
    </p:spTree>
    <p:extLst>
      <p:ext uri="{BB962C8B-B14F-4D97-AF65-F5344CB8AC3E}">
        <p14:creationId xmlns:p14="http://schemas.microsoft.com/office/powerpoint/2010/main" val="147043746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55613" y="766763"/>
            <a:ext cx="5932487" cy="3338512"/>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94641450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幻灯片图像占位符 1"/>
          <p:cNvSpPr>
            <a:spLocks noGrp="1" noRot="1" noChangeAspect="1" noTextEdit="1"/>
          </p:cNvSpPr>
          <p:nvPr>
            <p:ph type="sldImg"/>
          </p:nvPr>
        </p:nvSpPr>
        <p:spPr bwMode="auto">
          <a:xfrm>
            <a:off x="455613" y="766763"/>
            <a:ext cx="5932487" cy="3338512"/>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813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dirty="0">
              <a:latin typeface="Huawei Sans" panose="020C0503030203020204" pitchFamily="34" charset="0"/>
            </a:endParaRPr>
          </a:p>
        </p:txBody>
      </p:sp>
    </p:spTree>
    <p:extLst>
      <p:ext uri="{BB962C8B-B14F-4D97-AF65-F5344CB8AC3E}">
        <p14:creationId xmlns:p14="http://schemas.microsoft.com/office/powerpoint/2010/main" val="147752629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幻灯片图像占位符 1"/>
          <p:cNvSpPr>
            <a:spLocks noGrp="1" noRot="1" noChangeAspect="1" noTextEdit="1"/>
          </p:cNvSpPr>
          <p:nvPr>
            <p:ph type="sldImg"/>
          </p:nvPr>
        </p:nvSpPr>
        <p:spPr bwMode="auto">
          <a:xfrm>
            <a:off x="455613" y="766763"/>
            <a:ext cx="5932487" cy="3338512"/>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017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atin typeface="Huawei Sans" panose="020C0503030203020204" pitchFamily="34" charset="0"/>
              </a:rPr>
              <a:t>Network automation developers may need to have more professional knowledge, such as database, algorithm, cryptography, software development lifecycle management, development framework, big data, cloud computing, and artificial intelligence (AI), depending on the specific work content and scenario.</a:t>
            </a:r>
          </a:p>
        </p:txBody>
      </p:sp>
    </p:spTree>
    <p:extLst>
      <p:ext uri="{BB962C8B-B14F-4D97-AF65-F5344CB8AC3E}">
        <p14:creationId xmlns:p14="http://schemas.microsoft.com/office/powerpoint/2010/main" val="54674862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幻灯片图像占位符 1"/>
          <p:cNvSpPr>
            <a:spLocks noGrp="1" noRot="1" noChangeAspect="1" noTextEdit="1"/>
          </p:cNvSpPr>
          <p:nvPr>
            <p:ph type="sldImg"/>
          </p:nvPr>
        </p:nvSpPr>
        <p:spPr bwMode="auto">
          <a:xfrm>
            <a:off x="455613" y="766763"/>
            <a:ext cx="5932487" cy="3338512"/>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222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a:latin typeface="Huawei Sans" panose="020C0503030203020204" pitchFamily="34" charset="0"/>
            </a:endParaRPr>
          </a:p>
        </p:txBody>
      </p:sp>
    </p:spTree>
    <p:extLst>
      <p:ext uri="{BB962C8B-B14F-4D97-AF65-F5344CB8AC3E}">
        <p14:creationId xmlns:p14="http://schemas.microsoft.com/office/powerpoint/2010/main" val="178833933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幻灯片图像占位符 1"/>
          <p:cNvSpPr>
            <a:spLocks noGrp="1" noRot="1" noChangeAspect="1" noTextEdit="1"/>
          </p:cNvSpPr>
          <p:nvPr>
            <p:ph type="sldImg"/>
          </p:nvPr>
        </p:nvSpPr>
        <p:spPr bwMode="auto">
          <a:xfrm>
            <a:off x="455613" y="766763"/>
            <a:ext cx="5932487" cy="3338512"/>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427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a:latin typeface="Huawei Sans" panose="020C0503030203020204" pitchFamily="34" charset="0"/>
            </a:endParaRPr>
          </a:p>
        </p:txBody>
      </p:sp>
    </p:spTree>
    <p:extLst>
      <p:ext uri="{BB962C8B-B14F-4D97-AF65-F5344CB8AC3E}">
        <p14:creationId xmlns:p14="http://schemas.microsoft.com/office/powerpoint/2010/main" val="207175828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幻灯片图像占位符 1"/>
          <p:cNvSpPr>
            <a:spLocks noGrp="1" noRot="1" noChangeAspect="1" noTextEdit="1"/>
          </p:cNvSpPr>
          <p:nvPr>
            <p:ph type="sldImg"/>
          </p:nvPr>
        </p:nvSpPr>
        <p:spPr bwMode="auto">
          <a:xfrm>
            <a:off x="455613" y="766763"/>
            <a:ext cx="5932487" cy="3338512"/>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632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atin typeface="Huawei Sans" panose="020C0503030203020204" pitchFamily="34" charset="0"/>
              </a:rPr>
              <a:t>An open programmability system (OPS) is an open platform that provides representational state transfer (RESTful) application programming interfaces (APIs) to achieve programmability, allowing third-party applications to run on the platform.</a:t>
            </a:r>
          </a:p>
        </p:txBody>
      </p:sp>
    </p:spTree>
    <p:extLst>
      <p:ext uri="{BB962C8B-B14F-4D97-AF65-F5344CB8AC3E}">
        <p14:creationId xmlns:p14="http://schemas.microsoft.com/office/powerpoint/2010/main" val="204615635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幻灯片图像占位符 1"/>
          <p:cNvSpPr>
            <a:spLocks noGrp="1" noRot="1" noChangeAspect="1" noTextEdit="1"/>
          </p:cNvSpPr>
          <p:nvPr>
            <p:ph type="sldImg"/>
          </p:nvPr>
        </p:nvSpPr>
        <p:spPr bwMode="auto">
          <a:xfrm>
            <a:off x="455613" y="766763"/>
            <a:ext cx="5932487" cy="3338512"/>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253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a:latin typeface="Huawei Sans" panose="020C0503030203020204" pitchFamily="34" charset="0"/>
            </a:endParaRPr>
          </a:p>
        </p:txBody>
      </p:sp>
    </p:spTree>
    <p:extLst>
      <p:ext uri="{BB962C8B-B14F-4D97-AF65-F5344CB8AC3E}">
        <p14:creationId xmlns:p14="http://schemas.microsoft.com/office/powerpoint/2010/main" val="341923878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55613" y="766763"/>
            <a:ext cx="5932487" cy="3338512"/>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4655858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幻灯片图像占位符 1"/>
          <p:cNvSpPr>
            <a:spLocks noGrp="1" noRot="1" noChangeAspect="1" noTextEdit="1"/>
          </p:cNvSpPr>
          <p:nvPr>
            <p:ph type="sldImg"/>
          </p:nvPr>
        </p:nvSpPr>
        <p:spPr bwMode="auto">
          <a:xfrm>
            <a:off x="455613" y="766763"/>
            <a:ext cx="5932487" cy="3338512"/>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939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a:latin typeface="Huawei Sans" panose="020C0503030203020204" pitchFamily="34" charset="0"/>
            </a:endParaRPr>
          </a:p>
        </p:txBody>
      </p:sp>
    </p:spTree>
    <p:extLst>
      <p:ext uri="{BB962C8B-B14F-4D97-AF65-F5344CB8AC3E}">
        <p14:creationId xmlns:p14="http://schemas.microsoft.com/office/powerpoint/2010/main" val="356006016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幻灯片图像占位符 1"/>
          <p:cNvSpPr>
            <a:spLocks noGrp="1" noRot="1" noChangeAspect="1" noTextEdit="1"/>
          </p:cNvSpPr>
          <p:nvPr>
            <p:ph type="sldImg"/>
          </p:nvPr>
        </p:nvSpPr>
        <p:spPr bwMode="auto">
          <a:xfrm>
            <a:off x="455613" y="766763"/>
            <a:ext cx="5932487" cy="3338512"/>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4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atin typeface="Huawei Sans" panose="020C0503030203020204" pitchFamily="34" charset="0"/>
              </a:rPr>
              <a:t>Part 1 of this course module describes how to use Python modules, including paramiko, pysnmp, ncclient, requests, and grpc, to communicate with devices.</a:t>
            </a:r>
          </a:p>
          <a:p>
            <a:pPr>
              <a:spcBef>
                <a:spcPct val="0"/>
              </a:spcBef>
            </a:pPr>
            <a:r>
              <a:rPr lang="en-US">
                <a:latin typeface="Huawei Sans" panose="020C0503030203020204" pitchFamily="34" charset="0"/>
              </a:rPr>
              <a:t>Part 2 focuses on the OPS. The OPS refers to open programmability provided by Huawei devices. You can upload Python code to a device, and the device runs the code to implement specified functions.</a:t>
            </a:r>
          </a:p>
        </p:txBody>
      </p:sp>
    </p:spTree>
    <p:extLst>
      <p:ext uri="{BB962C8B-B14F-4D97-AF65-F5344CB8AC3E}">
        <p14:creationId xmlns:p14="http://schemas.microsoft.com/office/powerpoint/2010/main" val="299283233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55613" y="766763"/>
            <a:ext cx="5932487" cy="3338512"/>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75080427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5" name="备注占位符 2"/>
          <p:cNvSpPr>
            <a:spLocks noGrp="1"/>
          </p:cNvSpPr>
          <p:nvPr>
            <p:ph type="body" idx="1"/>
          </p:nvPr>
        </p:nvSpPr>
        <p:spPr/>
        <p:txBody>
          <a:bodyPr/>
          <a:lstStyle/>
          <a:p>
            <a:r>
              <a:rPr lang="en-US"/>
              <a:t>An SND abstracts device capabilities based on a device YANG model. A user can generate an SND based on device YANG files and a few Python code. After the SND is uploaded to NCE, device management and service provisioning can be implemented. SND types include NETCONF SNDs, CLI SNDs, and customized SNDs.</a:t>
            </a:r>
          </a:p>
          <a:p>
            <a:pPr lvl="1"/>
            <a:r>
              <a:rPr lang="en-US"/>
              <a:t>NETCONF SND: provides the capability of converting YANG files into NETCONF files.</a:t>
            </a:r>
          </a:p>
          <a:p>
            <a:pPr lvl="1"/>
            <a:r>
              <a:rPr lang="en-US"/>
              <a:t>CLI SND: provides the conversion capability from YANG to CLI.</a:t>
            </a:r>
          </a:p>
          <a:p>
            <a:pPr lvl="1"/>
            <a:r>
              <a:rPr lang="en-US"/>
              <a:t>Customized SND: provides the capability of converting YANG to other protocols such as RESTCONF.</a:t>
            </a:r>
          </a:p>
          <a:p>
            <a:r>
              <a:rPr lang="en-US"/>
              <a:t>An SSP allows user to customize network services (apps), for example, quickly provision L3VPN services. These types of services or application involve multiple devices and protocols and are presented as an SSD. To compile an SSD, an engineer needs to compile service YANG files, Python scripts (service callback logic) for service mapping, and Jinjia2 template. The basic principles are as follows (from north to south):</a:t>
            </a:r>
          </a:p>
          <a:p>
            <a:pPr lvl="1"/>
            <a:r>
              <a:rPr lang="en-US"/>
              <a:t>A service model automatically generates northbound interfaces or UIs, which are invoked by an external system to initiate a service request.</a:t>
            </a:r>
          </a:p>
          <a:p>
            <a:endParaRPr lang="zh-CN" altLang="en-US"/>
          </a:p>
        </p:txBody>
      </p:sp>
      <p:sp>
        <p:nvSpPr>
          <p:cNvPr id="3" name="幻灯片图像占位符 2">
            <a:extLst>
              <a:ext uri="{FF2B5EF4-FFF2-40B4-BE49-F238E27FC236}">
                <a16:creationId xmlns="" xmlns:a16="http://schemas.microsoft.com/office/drawing/2014/main" id="{C3654345-557B-48F0-AB12-06063446DC6F}"/>
              </a:ext>
            </a:extLst>
          </p:cNvPr>
          <p:cNvSpPr>
            <a:spLocks noGrp="1" noRot="1" noChangeAspect="1"/>
          </p:cNvSpPr>
          <p:nvPr>
            <p:ph type="sldImg"/>
          </p:nvPr>
        </p:nvSpPr>
        <p:spPr>
          <a:xfrm>
            <a:off x="455613" y="766763"/>
            <a:ext cx="5932487" cy="3338512"/>
          </a:xfrm>
        </p:spPr>
      </p:sp>
    </p:spTree>
    <p:extLst>
      <p:ext uri="{BB962C8B-B14F-4D97-AF65-F5344CB8AC3E}">
        <p14:creationId xmlns:p14="http://schemas.microsoft.com/office/powerpoint/2010/main" val="80220374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a:xfrm>
            <a:off x="454896" y="766800"/>
            <a:ext cx="5932800" cy="5108400"/>
          </a:xfrm>
        </p:spPr>
        <p:txBody>
          <a:bodyPr/>
          <a:lstStyle/>
          <a:p>
            <a:pPr lvl="1"/>
            <a:r>
              <a:rPr lang="en-US" altLang="zh-CN"/>
              <a:t>The service request is processed by the service logic compiled by the user. The processing includes two parts: Python code processing and Jinjia template processing.</a:t>
            </a:r>
          </a:p>
          <a:p>
            <a:pPr lvl="2"/>
            <a:r>
              <a:rPr lang="en-US" altLang="zh-CN"/>
              <a:t>Python code processing implements service logic irrelevant to vendors.</a:t>
            </a:r>
          </a:p>
          <a:p>
            <a:pPr lvl="2"/>
            <a:r>
              <a:rPr lang="en-US" altLang="zh-CN"/>
              <a:t>Template processing implements the logic related to vendors. A template is the data delivered to a device model. Different vendors use different templates. In this way, a user-defined service model is converted into a device model.</a:t>
            </a:r>
          </a:p>
          <a:p>
            <a:pPr lvl="1"/>
            <a:r>
              <a:rPr lang="en-US" altLang="zh-CN"/>
              <a:t>The SND converts the device model into protocol packets and delivers the packets to the device. For example, the SND delivers the packets to a device through NETCONF.</a:t>
            </a:r>
          </a:p>
          <a:p>
            <a:endParaRPr lang="zh-CN" altLang="en-US"/>
          </a:p>
        </p:txBody>
      </p:sp>
    </p:spTree>
    <p:extLst>
      <p:ext uri="{BB962C8B-B14F-4D97-AF65-F5344CB8AC3E}">
        <p14:creationId xmlns:p14="http://schemas.microsoft.com/office/powerpoint/2010/main" val="108397068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幻灯片图像占位符 1"/>
          <p:cNvSpPr>
            <a:spLocks noGrp="1" noRot="1" noChangeAspect="1" noTextEdit="1"/>
          </p:cNvSpPr>
          <p:nvPr>
            <p:ph type="sldImg"/>
          </p:nvPr>
        </p:nvSpPr>
        <p:spPr bwMode="auto">
          <a:xfrm>
            <a:off x="455613" y="766763"/>
            <a:ext cx="5932487" cy="3338512"/>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656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228600" indent="-228600">
              <a:spcBef>
                <a:spcPct val="0"/>
              </a:spcBef>
              <a:buFont typeface="+mj-lt"/>
              <a:buAutoNum type="arabicPeriod"/>
            </a:pPr>
            <a:r>
              <a:rPr lang="en-US" smtClean="0"/>
              <a:t>ABCD</a:t>
            </a:r>
            <a:endParaRPr lang="en-US"/>
          </a:p>
          <a:p>
            <a:pPr marL="228600" indent="-228600">
              <a:spcBef>
                <a:spcPct val="0"/>
              </a:spcBef>
              <a:buFont typeface="+mj-lt"/>
              <a:buAutoNum type="arabicPeriod"/>
            </a:pPr>
            <a:r>
              <a:rPr lang="en-US" smtClean="0"/>
              <a:t>Network </a:t>
            </a:r>
            <a:r>
              <a:rPr lang="en-US"/>
              <a:t>automation engineers: </a:t>
            </a:r>
            <a:r>
              <a:rPr lang="en-US" altLang="zh-CN"/>
              <a:t>They are professionals who have network skills, competence, and project management experience in the </a:t>
            </a:r>
            <a:r>
              <a:rPr lang="en-US" altLang="zh-CN" smtClean="0"/>
              <a:t>network </a:t>
            </a:r>
            <a:r>
              <a:rPr lang="en-US" altLang="zh-CN"/>
              <a:t>automation field</a:t>
            </a:r>
            <a:r>
              <a:rPr lang="en-US"/>
              <a:t>. They aim to meet the requirements of automatic deployment, development, and O&amp;M of enterprise networks. For details, see P14 to P16.</a:t>
            </a:r>
          </a:p>
        </p:txBody>
      </p:sp>
    </p:spTree>
    <p:extLst>
      <p:ext uri="{BB962C8B-B14F-4D97-AF65-F5344CB8AC3E}">
        <p14:creationId xmlns:p14="http://schemas.microsoft.com/office/powerpoint/2010/main" val="276235038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幻灯片图像占位符 1"/>
          <p:cNvSpPr>
            <a:spLocks noGrp="1" noRot="1" noChangeAspect="1" noTextEdit="1"/>
          </p:cNvSpPr>
          <p:nvPr>
            <p:ph type="sldImg"/>
          </p:nvPr>
        </p:nvSpPr>
        <p:spPr bwMode="auto">
          <a:xfrm>
            <a:off x="455613" y="766763"/>
            <a:ext cx="5932487" cy="3338512"/>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86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a:latin typeface="Huawei Sans" panose="020C0503030203020204" pitchFamily="34" charset="0"/>
            </a:endParaRPr>
          </a:p>
        </p:txBody>
      </p:sp>
    </p:spTree>
    <p:extLst>
      <p:ext uri="{BB962C8B-B14F-4D97-AF65-F5344CB8AC3E}">
        <p14:creationId xmlns:p14="http://schemas.microsoft.com/office/powerpoint/2010/main" val="270772259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455613" y="766763"/>
            <a:ext cx="5932487" cy="3338512"/>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65430793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幻灯片图像占位符 1"/>
          <p:cNvSpPr>
            <a:spLocks noGrp="1" noRot="1" noChangeAspect="1" noTextEdit="1"/>
          </p:cNvSpPr>
          <p:nvPr>
            <p:ph type="sldImg"/>
          </p:nvPr>
        </p:nvSpPr>
        <p:spPr bwMode="auto">
          <a:xfrm>
            <a:off x="455613" y="766763"/>
            <a:ext cx="5932487" cy="3338512"/>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457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a:latin typeface="Huawei Sans" panose="020C0503030203020204" pitchFamily="34" charset="0"/>
            </a:endParaRPr>
          </a:p>
        </p:txBody>
      </p:sp>
    </p:spTree>
    <p:extLst>
      <p:ext uri="{BB962C8B-B14F-4D97-AF65-F5344CB8AC3E}">
        <p14:creationId xmlns:p14="http://schemas.microsoft.com/office/powerpoint/2010/main" val="179642552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幻灯片图像占位符 1"/>
          <p:cNvSpPr>
            <a:spLocks noGrp="1" noRot="1" noChangeAspect="1" noTextEdit="1"/>
          </p:cNvSpPr>
          <p:nvPr>
            <p:ph type="sldImg"/>
          </p:nvPr>
        </p:nvSpPr>
        <p:spPr bwMode="auto">
          <a:xfrm>
            <a:off x="455613" y="766763"/>
            <a:ext cx="5932487" cy="3338512"/>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662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a:latin typeface="Huawei Sans" panose="020C0503030203020204" pitchFamily="34" charset="0"/>
            </a:endParaRPr>
          </a:p>
        </p:txBody>
      </p:sp>
    </p:spTree>
    <p:extLst>
      <p:ext uri="{BB962C8B-B14F-4D97-AF65-F5344CB8AC3E}">
        <p14:creationId xmlns:p14="http://schemas.microsoft.com/office/powerpoint/2010/main" val="89009929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幻灯片图像占位符 1"/>
          <p:cNvSpPr>
            <a:spLocks noGrp="1" noRot="1" noChangeAspect="1" noTextEdit="1"/>
          </p:cNvSpPr>
          <p:nvPr>
            <p:ph type="sldImg"/>
          </p:nvPr>
        </p:nvSpPr>
        <p:spPr bwMode="auto">
          <a:xfrm>
            <a:off x="455613" y="766763"/>
            <a:ext cx="5932487" cy="3338512"/>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867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a:latin typeface="Huawei Sans" panose="020C0503030203020204" pitchFamily="34" charset="0"/>
            </a:endParaRPr>
          </a:p>
        </p:txBody>
      </p:sp>
    </p:spTree>
    <p:extLst>
      <p:ext uri="{BB962C8B-B14F-4D97-AF65-F5344CB8AC3E}">
        <p14:creationId xmlns:p14="http://schemas.microsoft.com/office/powerpoint/2010/main" val="343309288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幻灯片图像占位符 1"/>
          <p:cNvSpPr>
            <a:spLocks noGrp="1" noRot="1" noChangeAspect="1" noTextEdit="1"/>
          </p:cNvSpPr>
          <p:nvPr>
            <p:ph type="sldImg"/>
          </p:nvPr>
        </p:nvSpPr>
        <p:spPr bwMode="auto">
          <a:xfrm>
            <a:off x="455613" y="766763"/>
            <a:ext cx="5932487" cy="3338512"/>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072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atin typeface="Huawei Sans" panose="020C0503030203020204" pitchFamily="34" charset="0"/>
              </a:rPr>
              <a:t>Different network devices communicate with each other through routing protocols.</a:t>
            </a:r>
          </a:p>
          <a:p>
            <a:pPr>
              <a:spcBef>
                <a:spcPct val="0"/>
              </a:spcBef>
            </a:pPr>
            <a:r>
              <a:rPr lang="en-US">
                <a:latin typeface="Huawei Sans" panose="020C0503030203020204" pitchFamily="34" charset="0"/>
              </a:rPr>
              <a:t>There are different device management modes, such as SNMP, CLI, IPFIX, and Web UI.</a:t>
            </a:r>
          </a:p>
        </p:txBody>
      </p:sp>
    </p:spTree>
    <p:extLst>
      <p:ext uri="{BB962C8B-B14F-4D97-AF65-F5344CB8AC3E}">
        <p14:creationId xmlns:p14="http://schemas.microsoft.com/office/powerpoint/2010/main" val="121951562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幻灯片图像占位符 1"/>
          <p:cNvSpPr>
            <a:spLocks noGrp="1" noRot="1" noChangeAspect="1" noTextEdit="1"/>
          </p:cNvSpPr>
          <p:nvPr>
            <p:ph type="sldImg"/>
          </p:nvPr>
        </p:nvSpPr>
        <p:spPr bwMode="auto">
          <a:xfrm>
            <a:off x="455613" y="766763"/>
            <a:ext cx="5932487" cy="3338512"/>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277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atin typeface="Huawei Sans" panose="020C0503030203020204" pitchFamily="34" charset="0"/>
              </a:rPr>
              <a:t>Orchestration application layer: implements various upper-layer applications of user intents. Typical orchestration applications include OSS and OpenStack. The OSS is responsible for service collaboration on the entire network. The OpenStack is used for network, computing, and storage service collaboration in a data center. There are other orchestration-layer applications. For example, a user wants to deploy a security application. The security application does not care about the device deployment location but invokes a controller NBI, for example, Block (Source IP, DestIP). Then the controller delivers an instruction to network devices. This instruction varies according to the southbound protocol.</a:t>
            </a:r>
          </a:p>
          <a:p>
            <a:pPr>
              <a:spcBef>
                <a:spcPct val="0"/>
              </a:spcBef>
            </a:pPr>
            <a:r>
              <a:rPr lang="en-US">
                <a:latin typeface="Huawei Sans" panose="020C0503030203020204" pitchFamily="34" charset="0"/>
              </a:rPr>
              <a:t>Controller layer: The entity at the controller layer is the SDN controller, which is the core of the SDN network architecture. The control layer is the brain of the SDN system. Its core function is to implement network service orchestration.</a:t>
            </a:r>
          </a:p>
          <a:p>
            <a:pPr>
              <a:spcBef>
                <a:spcPct val="0"/>
              </a:spcBef>
            </a:pPr>
            <a:r>
              <a:rPr lang="en-US">
                <a:latin typeface="Huawei Sans" panose="020C0503030203020204" pitchFamily="34" charset="0"/>
              </a:rPr>
              <a:t>Device layer: The network devices receive instructions from the controller and forward the instructions.</a:t>
            </a:r>
          </a:p>
          <a:p>
            <a:pPr>
              <a:spcBef>
                <a:spcPct val="0"/>
              </a:spcBef>
            </a:pPr>
            <a:r>
              <a:rPr lang="en-US">
                <a:latin typeface="Huawei Sans" panose="020C0503030203020204" pitchFamily="34" charset="0"/>
              </a:rPr>
              <a:t>NBIs: NBIs are used by the controller to interconnect with the orchestration application layer. The main NBIs are RESTful interfaces.</a:t>
            </a:r>
          </a:p>
          <a:p>
            <a:pPr>
              <a:spcBef>
                <a:spcPct val="0"/>
              </a:spcBef>
            </a:pPr>
            <a:r>
              <a:rPr lang="en-US">
                <a:latin typeface="Huawei Sans" panose="020C0503030203020204" pitchFamily="34" charset="0"/>
              </a:rPr>
              <a:t>SBIs: SBIs are protocols used for interaction between the controller and devices, including NETCONF, SNMP, OpenFlow, and OVSDB.</a:t>
            </a:r>
          </a:p>
          <a:p>
            <a:pPr>
              <a:spcBef>
                <a:spcPct val="0"/>
              </a:spcBef>
            </a:pPr>
            <a:endParaRPr lang="zh-CN" altLang="en-US">
              <a:latin typeface="Huawei Sans" panose="020C0503030203020204" pitchFamily="34" charset="0"/>
            </a:endParaRPr>
          </a:p>
        </p:txBody>
      </p:sp>
    </p:spTree>
    <p:extLst>
      <p:ext uri="{BB962C8B-B14F-4D97-AF65-F5344CB8AC3E}">
        <p14:creationId xmlns:p14="http://schemas.microsoft.com/office/powerpoint/2010/main" val="425958317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幻灯片图像占位符 1"/>
          <p:cNvSpPr>
            <a:spLocks noGrp="1" noRot="1" noChangeAspect="1" noTextEdit="1"/>
          </p:cNvSpPr>
          <p:nvPr>
            <p:ph type="sldImg"/>
          </p:nvPr>
        </p:nvSpPr>
        <p:spPr bwMode="auto">
          <a:xfrm>
            <a:off x="455613" y="766763"/>
            <a:ext cx="5932487" cy="3338512"/>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481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atin typeface="Huawei Sans" panose="020C0503030203020204" pitchFamily="34" charset="0"/>
              </a:rPr>
              <a:t>Network automation tools implement basic network automation. That is, tools connect to devices through SSH to implement batch operation and management.</a:t>
            </a:r>
          </a:p>
        </p:txBody>
      </p:sp>
    </p:spTree>
    <p:extLst>
      <p:ext uri="{BB962C8B-B14F-4D97-AF65-F5344CB8AC3E}">
        <p14:creationId xmlns:p14="http://schemas.microsoft.com/office/powerpoint/2010/main" val="129780595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幻灯片图像占位符 1"/>
          <p:cNvSpPr>
            <a:spLocks noGrp="1" noRot="1" noChangeAspect="1" noTextEdit="1"/>
          </p:cNvSpPr>
          <p:nvPr>
            <p:ph type="sldImg"/>
          </p:nvPr>
        </p:nvSpPr>
        <p:spPr bwMode="auto">
          <a:xfrm>
            <a:off x="455613" y="766763"/>
            <a:ext cx="5932487" cy="3338512"/>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686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atin typeface="Huawei Sans" panose="020C0503030203020204" pitchFamily="34" charset="0"/>
              </a:rPr>
              <a:t>Unstructured data can be easily understood by humans, but it is difficult for machines to understand and difficult for automatic data collection.</a:t>
            </a:r>
          </a:p>
          <a:p>
            <a:pPr>
              <a:spcBef>
                <a:spcPct val="0"/>
              </a:spcBef>
            </a:pPr>
            <a:r>
              <a:rPr lang="en-US">
                <a:latin typeface="Huawei Sans" panose="020C0503030203020204" pitchFamily="34" charset="0"/>
              </a:rPr>
              <a:t>NETCONF/RESTCONF has many advantages not limited to providing structured data. For details, see NETCONF Principles and Practices.</a:t>
            </a:r>
          </a:p>
        </p:txBody>
      </p:sp>
    </p:spTree>
    <p:extLst>
      <p:ext uri="{BB962C8B-B14F-4D97-AF65-F5344CB8AC3E}">
        <p14:creationId xmlns:p14="http://schemas.microsoft.com/office/powerpoint/2010/main" val="338480788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4.3-修订">
    <p:spTree>
      <p:nvGrpSpPr>
        <p:cNvPr id="1" name=""/>
        <p:cNvGrpSpPr/>
        <p:nvPr/>
      </p:nvGrpSpPr>
      <p:grpSpPr>
        <a:xfrm>
          <a:off x="0" y="0"/>
          <a:ext cx="0" cy="0"/>
          <a:chOff x="0" y="0"/>
          <a:chExt cx="0" cy="0"/>
        </a:xfrm>
      </p:grpSpPr>
      <p:sp>
        <p:nvSpPr>
          <p:cNvPr id="63" name="Rectangle 2">
            <a:extLst>
              <a:ext uri="{FF2B5EF4-FFF2-40B4-BE49-F238E27FC236}">
                <a16:creationId xmlns="" xmlns:a16="http://schemas.microsoft.com/office/drawing/2014/main" id="{8EB5E1EE-BB41-4076-B52C-798CFC222CEA}"/>
              </a:ext>
            </a:extLst>
          </p:cNvPr>
          <p:cNvSpPr>
            <a:spLocks noChangeArrowheads="1"/>
          </p:cNvSpPr>
          <p:nvPr userDrawn="1"/>
        </p:nvSpPr>
        <p:spPr bwMode="auto">
          <a:xfrm>
            <a:off x="952501" y="368660"/>
            <a:ext cx="4207395" cy="479425"/>
          </a:xfrm>
          <a:prstGeom prst="rect">
            <a:avLst/>
          </a:prstGeom>
          <a:noFill/>
          <a:ln w="9525">
            <a:noFill/>
            <a:miter lim="800000"/>
            <a:headEnd/>
            <a:tailEnd/>
          </a:ln>
        </p:spPr>
        <p:txBody>
          <a:bodyPr lIns="78258" tIns="39127" rIns="78258" bIns="39127" anchor="ctr"/>
          <a:lstStyle/>
          <a:p>
            <a:pPr marL="0" marR="0" lvl="0" indent="0" algn="l" defTabSz="1001624" rtl="0" eaLnBrk="0" fontAlgn="ctr" latinLnBrk="0" hangingPunct="0">
              <a:lnSpc>
                <a:spcPct val="100000"/>
              </a:lnSpc>
              <a:spcBef>
                <a:spcPct val="0"/>
              </a:spcBef>
              <a:spcAft>
                <a:spcPct val="0"/>
              </a:spcAft>
              <a:buClrTx/>
              <a:buSzTx/>
              <a:buFontTx/>
              <a:buNone/>
              <a:tabLst/>
              <a:defRPr/>
            </a:pPr>
            <a:r>
              <a:rPr lang="en-US" altLang="zh-CN" sz="3500" b="1" baseline="0" dirty="0">
                <a:solidFill>
                  <a:schemeClr val="tx1">
                    <a:lumMod val="75000"/>
                    <a:lumOff val="25000"/>
                  </a:schemeClr>
                </a:solidFill>
                <a:latin typeface="Huawei Sans" panose="020C0503030203020204" pitchFamily="34" charset="0"/>
                <a:ea typeface="方正兰亭黑简体" panose="02000000000000000000" pitchFamily="2" charset="-122"/>
              </a:rPr>
              <a:t>Revision Record</a:t>
            </a:r>
            <a:endParaRPr lang="zh-CN" altLang="en-US" sz="3500" b="1" baseline="0" dirty="0">
              <a:solidFill>
                <a:schemeClr val="tx1">
                  <a:lumMod val="75000"/>
                  <a:lumOff val="25000"/>
                </a:schemeClr>
              </a:solidFill>
              <a:latin typeface="Huawei Sans" panose="020C0503030203020204" pitchFamily="34" charset="0"/>
              <a:ea typeface="方正兰亭黑简体" panose="02000000000000000000" pitchFamily="2" charset="-122"/>
            </a:endParaRPr>
          </a:p>
        </p:txBody>
      </p:sp>
      <p:sp>
        <p:nvSpPr>
          <p:cNvPr id="64" name="Text Box 58">
            <a:extLst>
              <a:ext uri="{FF2B5EF4-FFF2-40B4-BE49-F238E27FC236}">
                <a16:creationId xmlns="" xmlns:a16="http://schemas.microsoft.com/office/drawing/2014/main" id="{C519CBD8-DC4F-4BFB-95DE-3FB1A2D63318}"/>
              </a:ext>
            </a:extLst>
          </p:cNvPr>
          <p:cNvSpPr txBox="1">
            <a:spLocks noChangeArrowheads="1"/>
          </p:cNvSpPr>
          <p:nvPr userDrawn="1"/>
        </p:nvSpPr>
        <p:spPr bwMode="auto">
          <a:xfrm>
            <a:off x="7487791" y="368660"/>
            <a:ext cx="3996445" cy="523220"/>
          </a:xfrm>
          <a:prstGeom prst="rect">
            <a:avLst/>
          </a:prstGeom>
          <a:noFill/>
          <a:ln w="9525" algn="ctr">
            <a:noFill/>
            <a:miter lim="800000"/>
            <a:headEnd/>
            <a:tailEnd/>
          </a:ln>
        </p:spPr>
        <p:txBody>
          <a:bodyPr wrap="square">
            <a:spAutoFit/>
          </a:bodyPr>
          <a:lstStyle/>
          <a:p>
            <a:pPr fontAlgn="ctr">
              <a:spcBef>
                <a:spcPct val="50000"/>
              </a:spcBef>
            </a:pPr>
            <a:r>
              <a:rPr lang="en-US" altLang="zh-CN" sz="2800" kern="1200" baseline="0" dirty="0">
                <a:solidFill>
                  <a:srgbClr val="4D4D4D"/>
                </a:solidFill>
                <a:latin typeface="Huawei Sans" panose="020C0503030203020204" pitchFamily="34" charset="0"/>
                <a:ea typeface="方正兰亭黑简体" panose="02000000000000000000" pitchFamily="2" charset="-122"/>
                <a:cs typeface="+mn-cs"/>
              </a:rPr>
              <a:t>Do Not Print this Page</a:t>
            </a:r>
            <a:endParaRPr lang="zh-CN" altLang="en-US" sz="2800" kern="1200" baseline="0" dirty="0">
              <a:solidFill>
                <a:srgbClr val="4D4D4D"/>
              </a:solidFill>
              <a:latin typeface="Huawei Sans" panose="020C0503030203020204" pitchFamily="34" charset="0"/>
              <a:ea typeface="方正兰亭黑简体" panose="02000000000000000000" pitchFamily="2" charset="-122"/>
              <a:cs typeface="+mn-cs"/>
            </a:endParaRPr>
          </a:p>
        </p:txBody>
      </p:sp>
      <p:graphicFrame>
        <p:nvGraphicFramePr>
          <p:cNvPr id="65" name="Group 3">
            <a:extLst>
              <a:ext uri="{FF2B5EF4-FFF2-40B4-BE49-F238E27FC236}">
                <a16:creationId xmlns="" xmlns:a16="http://schemas.microsoft.com/office/drawing/2014/main" id="{3AAFE3AD-3406-40ED-A5F9-FC2F78F6D543}"/>
              </a:ext>
            </a:extLst>
          </p:cNvPr>
          <p:cNvGraphicFramePr>
            <a:graphicFrameLocks noGrp="1"/>
          </p:cNvGraphicFramePr>
          <p:nvPr userDrawn="1">
            <p:extLst>
              <p:ext uri="{D42A27DB-BD31-4B8C-83A1-F6EECF244321}">
                <p14:modId xmlns:p14="http://schemas.microsoft.com/office/powerpoint/2010/main" val="4090767203"/>
              </p:ext>
            </p:extLst>
          </p:nvPr>
        </p:nvGraphicFramePr>
        <p:xfrm>
          <a:off x="1007534" y="1232756"/>
          <a:ext cx="10464802" cy="1082675"/>
        </p:xfrm>
        <a:graphic>
          <a:graphicData uri="http://schemas.openxmlformats.org/drawingml/2006/table">
            <a:tbl>
              <a:tblPr/>
              <a:tblGrid>
                <a:gridCol w="3059004">
                  <a:extLst>
                    <a:ext uri="{9D8B030D-6E8A-4147-A177-3AD203B41FA5}">
                      <a16:colId xmlns="" xmlns:a16="http://schemas.microsoft.com/office/drawing/2014/main" val="20000"/>
                    </a:ext>
                  </a:extLst>
                </a:gridCol>
                <a:gridCol w="2155444">
                  <a:extLst>
                    <a:ext uri="{9D8B030D-6E8A-4147-A177-3AD203B41FA5}">
                      <a16:colId xmlns="" xmlns:a16="http://schemas.microsoft.com/office/drawing/2014/main" val="20001"/>
                    </a:ext>
                  </a:extLst>
                </a:gridCol>
                <a:gridCol w="2873927">
                  <a:extLst>
                    <a:ext uri="{9D8B030D-6E8A-4147-A177-3AD203B41FA5}">
                      <a16:colId xmlns="" xmlns:a16="http://schemas.microsoft.com/office/drawing/2014/main" val="20002"/>
                    </a:ext>
                  </a:extLst>
                </a:gridCol>
                <a:gridCol w="2376427">
                  <a:extLst>
                    <a:ext uri="{9D8B030D-6E8A-4147-A177-3AD203B41FA5}">
                      <a16:colId xmlns="" xmlns:a16="http://schemas.microsoft.com/office/drawing/2014/main" val="20003"/>
                    </a:ext>
                  </a:extLst>
                </a:gridCol>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Course Code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Product</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Product Version</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8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Course Version</a:t>
                      </a:r>
                    </a:p>
                  </a:txBody>
                  <a:tcPr marL="102699" marR="10269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bl>
          </a:graphicData>
        </a:graphic>
      </p:graphicFrame>
      <p:graphicFrame>
        <p:nvGraphicFramePr>
          <p:cNvPr id="66" name="Group 21">
            <a:extLst>
              <a:ext uri="{FF2B5EF4-FFF2-40B4-BE49-F238E27FC236}">
                <a16:creationId xmlns="" xmlns:a16="http://schemas.microsoft.com/office/drawing/2014/main" id="{1A202698-ED53-412B-B37E-7098DCDA7A21}"/>
              </a:ext>
            </a:extLst>
          </p:cNvPr>
          <p:cNvGraphicFramePr>
            <a:graphicFrameLocks noGrp="1"/>
          </p:cNvGraphicFramePr>
          <p:nvPr userDrawn="1">
            <p:extLst>
              <p:ext uri="{D42A27DB-BD31-4B8C-83A1-F6EECF244321}">
                <p14:modId xmlns:p14="http://schemas.microsoft.com/office/powerpoint/2010/main" val="3248889743"/>
              </p:ext>
            </p:extLst>
          </p:nvPr>
        </p:nvGraphicFramePr>
        <p:xfrm>
          <a:off x="1007533" y="2529867"/>
          <a:ext cx="10464800" cy="3527425"/>
        </p:xfrm>
        <a:graphic>
          <a:graphicData uri="http://schemas.openxmlformats.org/drawingml/2006/table">
            <a:tbl>
              <a:tblPr/>
              <a:tblGrid>
                <a:gridCol w="3085809">
                  <a:extLst>
                    <a:ext uri="{9D8B030D-6E8A-4147-A177-3AD203B41FA5}">
                      <a16:colId xmlns="" xmlns:a16="http://schemas.microsoft.com/office/drawing/2014/main" val="20000"/>
                    </a:ext>
                  </a:extLst>
                </a:gridCol>
                <a:gridCol w="2155920">
                  <a:extLst>
                    <a:ext uri="{9D8B030D-6E8A-4147-A177-3AD203B41FA5}">
                      <a16:colId xmlns="" xmlns:a16="http://schemas.microsoft.com/office/drawing/2014/main" val="20001"/>
                    </a:ext>
                  </a:extLst>
                </a:gridCol>
                <a:gridCol w="2912127">
                  <a:extLst>
                    <a:ext uri="{9D8B030D-6E8A-4147-A177-3AD203B41FA5}">
                      <a16:colId xmlns="" xmlns:a16="http://schemas.microsoft.com/office/drawing/2014/main" val="20002"/>
                    </a:ext>
                  </a:extLst>
                </a:gridCol>
                <a:gridCol w="2310944">
                  <a:extLst>
                    <a:ext uri="{9D8B030D-6E8A-4147-A177-3AD203B41FA5}">
                      <a16:colId xmlns="" xmlns:a16="http://schemas.microsoft.com/office/drawing/2014/main" val="20003"/>
                    </a:ext>
                  </a:extLst>
                </a:gridCol>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Author/ID</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Date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Reviewer/ID</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New</a:t>
                      </a:r>
                      <a:r>
                        <a:rPr kumimoji="1" lang="zh-CN"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a:t>
                      </a: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 Update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5"/>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2470491851"/>
                  </a:ext>
                </a:extLst>
              </a:tr>
            </a:tbl>
          </a:graphicData>
        </a:graphic>
      </p:graphicFrame>
      <p:sp>
        <p:nvSpPr>
          <p:cNvPr id="67" name="文本占位符 7">
            <a:extLst>
              <a:ext uri="{FF2B5EF4-FFF2-40B4-BE49-F238E27FC236}">
                <a16:creationId xmlns="" xmlns:a16="http://schemas.microsoft.com/office/drawing/2014/main" id="{C8D7AD58-BF08-4863-AAA9-3C03784EE5C3}"/>
              </a:ext>
            </a:extLst>
          </p:cNvPr>
          <p:cNvSpPr>
            <a:spLocks noGrp="1"/>
          </p:cNvSpPr>
          <p:nvPr>
            <p:ph type="body" sz="quarter" idx="17" hasCustomPrompt="1"/>
          </p:nvPr>
        </p:nvSpPr>
        <p:spPr>
          <a:xfrm>
            <a:off x="1007535" y="1803960"/>
            <a:ext cx="3024237"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Course Code</a:t>
            </a:r>
          </a:p>
        </p:txBody>
      </p:sp>
      <p:sp>
        <p:nvSpPr>
          <p:cNvPr id="68" name="文本占位符 7">
            <a:extLst>
              <a:ext uri="{FF2B5EF4-FFF2-40B4-BE49-F238E27FC236}">
                <a16:creationId xmlns="" xmlns:a16="http://schemas.microsoft.com/office/drawing/2014/main" id="{C1E4B9BD-02D1-4977-A1F2-EA5C5E4AADAC}"/>
              </a:ext>
            </a:extLst>
          </p:cNvPr>
          <p:cNvSpPr>
            <a:spLocks noGrp="1"/>
          </p:cNvSpPr>
          <p:nvPr>
            <p:ph type="body" sz="quarter" idx="18" hasCustomPrompt="1"/>
          </p:nvPr>
        </p:nvSpPr>
        <p:spPr>
          <a:xfrm>
            <a:off x="4079776" y="1803960"/>
            <a:ext cx="21100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Product</a:t>
            </a:r>
          </a:p>
        </p:txBody>
      </p:sp>
      <p:sp>
        <p:nvSpPr>
          <p:cNvPr id="69" name="文本占位符 7">
            <a:extLst>
              <a:ext uri="{FF2B5EF4-FFF2-40B4-BE49-F238E27FC236}">
                <a16:creationId xmlns="" xmlns:a16="http://schemas.microsoft.com/office/drawing/2014/main" id="{845D7A8E-ED9C-4950-A1B0-772DB068B8AB}"/>
              </a:ext>
            </a:extLst>
          </p:cNvPr>
          <p:cNvSpPr>
            <a:spLocks noGrp="1"/>
          </p:cNvSpPr>
          <p:nvPr>
            <p:ph type="body" sz="quarter" idx="19" hasCustomPrompt="1"/>
          </p:nvPr>
        </p:nvSpPr>
        <p:spPr>
          <a:xfrm>
            <a:off x="6239934" y="1803960"/>
            <a:ext cx="284439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X.X</a:t>
            </a:r>
          </a:p>
        </p:txBody>
      </p:sp>
      <p:sp>
        <p:nvSpPr>
          <p:cNvPr id="70" name="文本占位符 7">
            <a:extLst>
              <a:ext uri="{FF2B5EF4-FFF2-40B4-BE49-F238E27FC236}">
                <a16:creationId xmlns="" xmlns:a16="http://schemas.microsoft.com/office/drawing/2014/main" id="{672930CE-C27D-4394-99AD-83EEC4A93853}"/>
              </a:ext>
            </a:extLst>
          </p:cNvPr>
          <p:cNvSpPr>
            <a:spLocks noGrp="1"/>
          </p:cNvSpPr>
          <p:nvPr>
            <p:ph type="body" sz="quarter" idx="20" hasCustomPrompt="1"/>
          </p:nvPr>
        </p:nvSpPr>
        <p:spPr>
          <a:xfrm>
            <a:off x="9084332" y="1803960"/>
            <a:ext cx="2388001"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X.X</a:t>
            </a:r>
          </a:p>
        </p:txBody>
      </p:sp>
      <p:sp>
        <p:nvSpPr>
          <p:cNvPr id="71" name="文本占位符 7">
            <a:extLst>
              <a:ext uri="{FF2B5EF4-FFF2-40B4-BE49-F238E27FC236}">
                <a16:creationId xmlns="" xmlns:a16="http://schemas.microsoft.com/office/drawing/2014/main" id="{EF9414F3-1918-472B-8D71-AEAFBADCB178}"/>
              </a:ext>
            </a:extLst>
          </p:cNvPr>
          <p:cNvSpPr>
            <a:spLocks noGrp="1"/>
          </p:cNvSpPr>
          <p:nvPr>
            <p:ph type="body" sz="quarter" idx="13" hasCustomPrompt="1"/>
          </p:nvPr>
        </p:nvSpPr>
        <p:spPr>
          <a:xfrm>
            <a:off x="1007533" y="3089025"/>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72" name="文本占位符 7">
            <a:extLst>
              <a:ext uri="{FF2B5EF4-FFF2-40B4-BE49-F238E27FC236}">
                <a16:creationId xmlns="" xmlns:a16="http://schemas.microsoft.com/office/drawing/2014/main" id="{D9180FCA-43C0-4864-BD23-2D9822D934C2}"/>
              </a:ext>
            </a:extLst>
          </p:cNvPr>
          <p:cNvSpPr>
            <a:spLocks noGrp="1"/>
          </p:cNvSpPr>
          <p:nvPr>
            <p:ph type="body" sz="quarter" idx="14" hasCustomPrompt="1"/>
          </p:nvPr>
        </p:nvSpPr>
        <p:spPr>
          <a:xfrm>
            <a:off x="4079776" y="3089025"/>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73" name="文本占位符 7">
            <a:extLst>
              <a:ext uri="{FF2B5EF4-FFF2-40B4-BE49-F238E27FC236}">
                <a16:creationId xmlns="" xmlns:a16="http://schemas.microsoft.com/office/drawing/2014/main" id="{9E37AEA5-CD50-4256-978C-AD41817FA5BA}"/>
              </a:ext>
            </a:extLst>
          </p:cNvPr>
          <p:cNvSpPr>
            <a:spLocks noGrp="1"/>
          </p:cNvSpPr>
          <p:nvPr>
            <p:ph type="body" sz="quarter" idx="15" hasCustomPrompt="1"/>
          </p:nvPr>
        </p:nvSpPr>
        <p:spPr>
          <a:xfrm>
            <a:off x="6239933" y="3089025"/>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74" name="文本占位符 7">
            <a:extLst>
              <a:ext uri="{FF2B5EF4-FFF2-40B4-BE49-F238E27FC236}">
                <a16:creationId xmlns="" xmlns:a16="http://schemas.microsoft.com/office/drawing/2014/main" id="{03042BE2-FFBC-4B22-BDF2-64031F41CC4E}"/>
              </a:ext>
            </a:extLst>
          </p:cNvPr>
          <p:cNvSpPr>
            <a:spLocks noGrp="1"/>
          </p:cNvSpPr>
          <p:nvPr>
            <p:ph type="body" sz="quarter" idx="16" hasCustomPrompt="1"/>
          </p:nvPr>
        </p:nvSpPr>
        <p:spPr>
          <a:xfrm>
            <a:off x="9168341" y="3089025"/>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75" name="文本占位符 7">
            <a:extLst>
              <a:ext uri="{FF2B5EF4-FFF2-40B4-BE49-F238E27FC236}">
                <a16:creationId xmlns="" xmlns:a16="http://schemas.microsoft.com/office/drawing/2014/main" id="{5DA47CEE-5614-49D0-80BA-16D8406E9DF0}"/>
              </a:ext>
            </a:extLst>
          </p:cNvPr>
          <p:cNvSpPr>
            <a:spLocks noGrp="1"/>
          </p:cNvSpPr>
          <p:nvPr>
            <p:ph type="body" sz="quarter" idx="21" hasCustomPrompt="1"/>
          </p:nvPr>
        </p:nvSpPr>
        <p:spPr>
          <a:xfrm>
            <a:off x="1019436" y="3608189"/>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76" name="文本占位符 7">
            <a:extLst>
              <a:ext uri="{FF2B5EF4-FFF2-40B4-BE49-F238E27FC236}">
                <a16:creationId xmlns="" xmlns:a16="http://schemas.microsoft.com/office/drawing/2014/main" id="{19908707-4581-4C0F-86F7-465E7136252C}"/>
              </a:ext>
            </a:extLst>
          </p:cNvPr>
          <p:cNvSpPr>
            <a:spLocks noGrp="1"/>
          </p:cNvSpPr>
          <p:nvPr>
            <p:ph type="body" sz="quarter" idx="22" hasCustomPrompt="1"/>
          </p:nvPr>
        </p:nvSpPr>
        <p:spPr>
          <a:xfrm>
            <a:off x="4091679" y="3608189"/>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77" name="文本占位符 7">
            <a:extLst>
              <a:ext uri="{FF2B5EF4-FFF2-40B4-BE49-F238E27FC236}">
                <a16:creationId xmlns="" xmlns:a16="http://schemas.microsoft.com/office/drawing/2014/main" id="{4A96AABB-8CCF-4777-9F14-D13409DBA370}"/>
              </a:ext>
            </a:extLst>
          </p:cNvPr>
          <p:cNvSpPr>
            <a:spLocks noGrp="1"/>
          </p:cNvSpPr>
          <p:nvPr>
            <p:ph type="body" sz="quarter" idx="23" hasCustomPrompt="1"/>
          </p:nvPr>
        </p:nvSpPr>
        <p:spPr>
          <a:xfrm>
            <a:off x="6251836" y="3608189"/>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78" name="文本占位符 7">
            <a:extLst>
              <a:ext uri="{FF2B5EF4-FFF2-40B4-BE49-F238E27FC236}">
                <a16:creationId xmlns="" xmlns:a16="http://schemas.microsoft.com/office/drawing/2014/main" id="{5366BBA7-7780-4BF8-BFBC-D8FC349DF3AA}"/>
              </a:ext>
            </a:extLst>
          </p:cNvPr>
          <p:cNvSpPr>
            <a:spLocks noGrp="1"/>
          </p:cNvSpPr>
          <p:nvPr>
            <p:ph type="body" sz="quarter" idx="24" hasCustomPrompt="1"/>
          </p:nvPr>
        </p:nvSpPr>
        <p:spPr>
          <a:xfrm>
            <a:off x="9180244" y="3608189"/>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79" name="文本占位符 7">
            <a:extLst>
              <a:ext uri="{FF2B5EF4-FFF2-40B4-BE49-F238E27FC236}">
                <a16:creationId xmlns="" xmlns:a16="http://schemas.microsoft.com/office/drawing/2014/main" id="{9C3754EA-7FD3-4256-916F-417412D43F86}"/>
              </a:ext>
            </a:extLst>
          </p:cNvPr>
          <p:cNvSpPr>
            <a:spLocks noGrp="1"/>
          </p:cNvSpPr>
          <p:nvPr>
            <p:ph type="body" sz="quarter" idx="25" hasCustomPrompt="1"/>
          </p:nvPr>
        </p:nvSpPr>
        <p:spPr>
          <a:xfrm>
            <a:off x="995796" y="4077072"/>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80" name="文本占位符 7">
            <a:extLst>
              <a:ext uri="{FF2B5EF4-FFF2-40B4-BE49-F238E27FC236}">
                <a16:creationId xmlns="" xmlns:a16="http://schemas.microsoft.com/office/drawing/2014/main" id="{002DB3B0-0481-4570-A7C1-65F935BE4432}"/>
              </a:ext>
            </a:extLst>
          </p:cNvPr>
          <p:cNvSpPr>
            <a:spLocks noGrp="1"/>
          </p:cNvSpPr>
          <p:nvPr>
            <p:ph type="body" sz="quarter" idx="26" hasCustomPrompt="1"/>
          </p:nvPr>
        </p:nvSpPr>
        <p:spPr>
          <a:xfrm>
            <a:off x="4068039" y="4077072"/>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81" name="文本占位符 7">
            <a:extLst>
              <a:ext uri="{FF2B5EF4-FFF2-40B4-BE49-F238E27FC236}">
                <a16:creationId xmlns="" xmlns:a16="http://schemas.microsoft.com/office/drawing/2014/main" id="{9E14AC63-C9DD-4FBA-9CBF-B7053102F678}"/>
              </a:ext>
            </a:extLst>
          </p:cNvPr>
          <p:cNvSpPr>
            <a:spLocks noGrp="1"/>
          </p:cNvSpPr>
          <p:nvPr>
            <p:ph type="body" sz="quarter" idx="27" hasCustomPrompt="1"/>
          </p:nvPr>
        </p:nvSpPr>
        <p:spPr>
          <a:xfrm>
            <a:off x="6228196" y="4077072"/>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82" name="文本占位符 7">
            <a:extLst>
              <a:ext uri="{FF2B5EF4-FFF2-40B4-BE49-F238E27FC236}">
                <a16:creationId xmlns="" xmlns:a16="http://schemas.microsoft.com/office/drawing/2014/main" id="{429E7CD5-8B44-410B-A768-64DB14D1AD3B}"/>
              </a:ext>
            </a:extLst>
          </p:cNvPr>
          <p:cNvSpPr>
            <a:spLocks noGrp="1"/>
          </p:cNvSpPr>
          <p:nvPr>
            <p:ph type="body" sz="quarter" idx="28" hasCustomPrompt="1"/>
          </p:nvPr>
        </p:nvSpPr>
        <p:spPr>
          <a:xfrm>
            <a:off x="9156604" y="4077072"/>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83" name="文本占位符 7">
            <a:extLst>
              <a:ext uri="{FF2B5EF4-FFF2-40B4-BE49-F238E27FC236}">
                <a16:creationId xmlns="" xmlns:a16="http://schemas.microsoft.com/office/drawing/2014/main" id="{4ABBD4C1-AFF8-41FA-9A33-1218BEEA9CE4}"/>
              </a:ext>
            </a:extLst>
          </p:cNvPr>
          <p:cNvSpPr>
            <a:spLocks noGrp="1"/>
          </p:cNvSpPr>
          <p:nvPr>
            <p:ph type="body" sz="quarter" idx="29" hasCustomPrompt="1"/>
          </p:nvPr>
        </p:nvSpPr>
        <p:spPr>
          <a:xfrm>
            <a:off x="1019436" y="4581128"/>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84" name="文本占位符 7">
            <a:extLst>
              <a:ext uri="{FF2B5EF4-FFF2-40B4-BE49-F238E27FC236}">
                <a16:creationId xmlns="" xmlns:a16="http://schemas.microsoft.com/office/drawing/2014/main" id="{C9231021-4837-4962-9935-F129AFFE2CE8}"/>
              </a:ext>
            </a:extLst>
          </p:cNvPr>
          <p:cNvSpPr>
            <a:spLocks noGrp="1"/>
          </p:cNvSpPr>
          <p:nvPr>
            <p:ph type="body" sz="quarter" idx="30" hasCustomPrompt="1"/>
          </p:nvPr>
        </p:nvSpPr>
        <p:spPr>
          <a:xfrm>
            <a:off x="4091679" y="4581128"/>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85" name="文本占位符 7">
            <a:extLst>
              <a:ext uri="{FF2B5EF4-FFF2-40B4-BE49-F238E27FC236}">
                <a16:creationId xmlns="" xmlns:a16="http://schemas.microsoft.com/office/drawing/2014/main" id="{790795CA-BDE6-4EE2-85A5-C9D47811B9F0}"/>
              </a:ext>
            </a:extLst>
          </p:cNvPr>
          <p:cNvSpPr>
            <a:spLocks noGrp="1"/>
          </p:cNvSpPr>
          <p:nvPr>
            <p:ph type="body" sz="quarter" idx="31" hasCustomPrompt="1"/>
          </p:nvPr>
        </p:nvSpPr>
        <p:spPr>
          <a:xfrm>
            <a:off x="6251836" y="4581128"/>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86" name="文本占位符 7">
            <a:extLst>
              <a:ext uri="{FF2B5EF4-FFF2-40B4-BE49-F238E27FC236}">
                <a16:creationId xmlns="" xmlns:a16="http://schemas.microsoft.com/office/drawing/2014/main" id="{D0919409-3058-4E8D-8FAD-90672AFB1DB3}"/>
              </a:ext>
            </a:extLst>
          </p:cNvPr>
          <p:cNvSpPr>
            <a:spLocks noGrp="1"/>
          </p:cNvSpPr>
          <p:nvPr>
            <p:ph type="body" sz="quarter" idx="32" hasCustomPrompt="1"/>
          </p:nvPr>
        </p:nvSpPr>
        <p:spPr>
          <a:xfrm>
            <a:off x="9180244" y="4581128"/>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87" name="文本占位符 7">
            <a:extLst>
              <a:ext uri="{FF2B5EF4-FFF2-40B4-BE49-F238E27FC236}">
                <a16:creationId xmlns="" xmlns:a16="http://schemas.microsoft.com/office/drawing/2014/main" id="{A4C58E78-CBC6-4CE1-8B72-367541089A70}"/>
              </a:ext>
            </a:extLst>
          </p:cNvPr>
          <p:cNvSpPr>
            <a:spLocks noGrp="1"/>
          </p:cNvSpPr>
          <p:nvPr>
            <p:ph type="body" sz="quarter" idx="33" hasCustomPrompt="1"/>
          </p:nvPr>
        </p:nvSpPr>
        <p:spPr>
          <a:xfrm>
            <a:off x="995796" y="5049180"/>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88" name="文本占位符 7">
            <a:extLst>
              <a:ext uri="{FF2B5EF4-FFF2-40B4-BE49-F238E27FC236}">
                <a16:creationId xmlns="" xmlns:a16="http://schemas.microsoft.com/office/drawing/2014/main" id="{49F82308-4B8A-4543-9DDA-05AB01C86CF5}"/>
              </a:ext>
            </a:extLst>
          </p:cNvPr>
          <p:cNvSpPr>
            <a:spLocks noGrp="1"/>
          </p:cNvSpPr>
          <p:nvPr>
            <p:ph type="body" sz="quarter" idx="34" hasCustomPrompt="1"/>
          </p:nvPr>
        </p:nvSpPr>
        <p:spPr>
          <a:xfrm>
            <a:off x="4068039" y="5049180"/>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89" name="文本占位符 7">
            <a:extLst>
              <a:ext uri="{FF2B5EF4-FFF2-40B4-BE49-F238E27FC236}">
                <a16:creationId xmlns="" xmlns:a16="http://schemas.microsoft.com/office/drawing/2014/main" id="{B7D15B88-96F8-4D37-A807-81A4E7E82295}"/>
              </a:ext>
            </a:extLst>
          </p:cNvPr>
          <p:cNvSpPr>
            <a:spLocks noGrp="1"/>
          </p:cNvSpPr>
          <p:nvPr>
            <p:ph type="body" sz="quarter" idx="35" hasCustomPrompt="1"/>
          </p:nvPr>
        </p:nvSpPr>
        <p:spPr>
          <a:xfrm>
            <a:off x="6228196" y="5049180"/>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90" name="文本占位符 7">
            <a:extLst>
              <a:ext uri="{FF2B5EF4-FFF2-40B4-BE49-F238E27FC236}">
                <a16:creationId xmlns="" xmlns:a16="http://schemas.microsoft.com/office/drawing/2014/main" id="{776E1FAB-A96C-41F0-B091-E9ED8AB2E7DC}"/>
              </a:ext>
            </a:extLst>
          </p:cNvPr>
          <p:cNvSpPr>
            <a:spLocks noGrp="1"/>
          </p:cNvSpPr>
          <p:nvPr>
            <p:ph type="body" sz="quarter" idx="36" hasCustomPrompt="1"/>
          </p:nvPr>
        </p:nvSpPr>
        <p:spPr>
          <a:xfrm>
            <a:off x="9156604" y="5049180"/>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91" name="文本占位符 7">
            <a:extLst>
              <a:ext uri="{FF2B5EF4-FFF2-40B4-BE49-F238E27FC236}">
                <a16:creationId xmlns="" xmlns:a16="http://schemas.microsoft.com/office/drawing/2014/main" id="{6ED85261-3B44-49B1-879F-F93AA1736858}"/>
              </a:ext>
            </a:extLst>
          </p:cNvPr>
          <p:cNvSpPr>
            <a:spLocks noGrp="1"/>
          </p:cNvSpPr>
          <p:nvPr>
            <p:ph type="body" sz="quarter" idx="37" hasCustomPrompt="1"/>
          </p:nvPr>
        </p:nvSpPr>
        <p:spPr>
          <a:xfrm>
            <a:off x="1019436" y="5553236"/>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92" name="文本占位符 7">
            <a:extLst>
              <a:ext uri="{FF2B5EF4-FFF2-40B4-BE49-F238E27FC236}">
                <a16:creationId xmlns="" xmlns:a16="http://schemas.microsoft.com/office/drawing/2014/main" id="{41C6D1D8-FA2D-49DE-8A83-6670E25F07D8}"/>
              </a:ext>
            </a:extLst>
          </p:cNvPr>
          <p:cNvSpPr>
            <a:spLocks noGrp="1"/>
          </p:cNvSpPr>
          <p:nvPr>
            <p:ph type="body" sz="quarter" idx="38" hasCustomPrompt="1"/>
          </p:nvPr>
        </p:nvSpPr>
        <p:spPr>
          <a:xfrm>
            <a:off x="4091679" y="5553236"/>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93" name="文本占位符 7">
            <a:extLst>
              <a:ext uri="{FF2B5EF4-FFF2-40B4-BE49-F238E27FC236}">
                <a16:creationId xmlns="" xmlns:a16="http://schemas.microsoft.com/office/drawing/2014/main" id="{9D44EB0B-6BAA-4327-B232-0B53A3A48707}"/>
              </a:ext>
            </a:extLst>
          </p:cNvPr>
          <p:cNvSpPr>
            <a:spLocks noGrp="1"/>
          </p:cNvSpPr>
          <p:nvPr>
            <p:ph type="body" sz="quarter" idx="39" hasCustomPrompt="1"/>
          </p:nvPr>
        </p:nvSpPr>
        <p:spPr>
          <a:xfrm>
            <a:off x="6251836" y="5553236"/>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94" name="文本占位符 7">
            <a:extLst>
              <a:ext uri="{FF2B5EF4-FFF2-40B4-BE49-F238E27FC236}">
                <a16:creationId xmlns="" xmlns:a16="http://schemas.microsoft.com/office/drawing/2014/main" id="{9FD8753F-9F05-4D6A-9E57-60809D2960BE}"/>
              </a:ext>
            </a:extLst>
          </p:cNvPr>
          <p:cNvSpPr>
            <a:spLocks noGrp="1"/>
          </p:cNvSpPr>
          <p:nvPr>
            <p:ph type="body" sz="quarter" idx="40" hasCustomPrompt="1"/>
          </p:nvPr>
        </p:nvSpPr>
        <p:spPr>
          <a:xfrm>
            <a:off x="9180244" y="5553236"/>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Tree>
    <p:extLst>
      <p:ext uri="{BB962C8B-B14F-4D97-AF65-F5344CB8AC3E}">
        <p14:creationId xmlns:p14="http://schemas.microsoft.com/office/powerpoint/2010/main" val="60940483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4.3#思考题">
    <p:spTree>
      <p:nvGrpSpPr>
        <p:cNvPr id="1" name=""/>
        <p:cNvGrpSpPr/>
        <p:nvPr/>
      </p:nvGrpSpPr>
      <p:grpSpPr>
        <a:xfrm>
          <a:off x="0" y="0"/>
          <a:ext cx="0" cy="0"/>
          <a:chOff x="0" y="0"/>
          <a:chExt cx="0" cy="0"/>
        </a:xfrm>
      </p:grpSpPr>
      <p:sp>
        <p:nvSpPr>
          <p:cNvPr id="42" name="文本占位符 6">
            <a:extLst>
              <a:ext uri="{FF2B5EF4-FFF2-40B4-BE49-F238E27FC236}">
                <a16:creationId xmlns="" xmlns:a16="http://schemas.microsoft.com/office/drawing/2014/main" id="{5683C223-8B1D-4EA3-A9F4-AEC7F0A66FD4}"/>
              </a:ext>
            </a:extLst>
          </p:cNvPr>
          <p:cNvSpPr>
            <a:spLocks noGrp="1"/>
          </p:cNvSpPr>
          <p:nvPr>
            <p:ph type="body" sz="quarter" idx="10" hasCustomPrompt="1"/>
          </p:nvPr>
        </p:nvSpPr>
        <p:spPr>
          <a:xfrm>
            <a:off x="451878" y="1242452"/>
            <a:ext cx="11306175" cy="4680000"/>
          </a:xfrm>
          <a:prstGeom prst="rect">
            <a:avLst/>
          </a:prstGeom>
        </p:spPr>
        <p:txBody>
          <a:bodyPr/>
          <a:lstStyle>
            <a:lvl1pPr marL="457200" marR="0" indent="-457200" algn="just" defTabSz="801688" rtl="0" eaLnBrk="1" fontAlgn="auto" latinLnBrk="0" hangingPunct="1">
              <a:lnSpc>
                <a:spcPct val="140000"/>
              </a:lnSpc>
              <a:spcBef>
                <a:spcPct val="30000"/>
              </a:spcBef>
              <a:spcAft>
                <a:spcPct val="0"/>
              </a:spcAft>
              <a:buClr>
                <a:schemeClr val="tx1"/>
              </a:buClr>
              <a:buSzPct val="100000"/>
              <a:buFont typeface="+mj-lt"/>
              <a:buAutoNum type="arabicPeriod"/>
              <a:tabLst/>
              <a:defRPr sz="2000" baseline="0">
                <a:latin typeface="Huawei Sans" panose="020C0503030203020204" pitchFamily="34" charset="0"/>
                <a:ea typeface="方正兰亭黑简体" panose="02000000000000000000" pitchFamily="2" charset="-122"/>
                <a:cs typeface="Huawei Sans" panose="020C0503030203020204" pitchFamily="34" charset="0"/>
              </a:defRPr>
            </a:lvl1pPr>
            <a:lvl2pPr marL="744537" indent="-342900" algn="just" fontAlgn="auto">
              <a:buSzPct val="100000"/>
              <a:buFont typeface="+mj-lt"/>
              <a:buAutoNum type="alphaUcPeriod"/>
              <a:defRPr sz="1800" baseline="0">
                <a:latin typeface="Huawei Sans" panose="020C0503030203020204" pitchFamily="34" charset="0"/>
              </a:defRPr>
            </a:lvl2pPr>
            <a:lvl3pPr>
              <a:defRPr/>
            </a:lvl3pPr>
            <a:lvl5pPr>
              <a:buNone/>
              <a:defRPr/>
            </a:lvl5pPr>
          </a:lstStyle>
          <a:p>
            <a:r>
              <a:rPr lang="en-US" altLang="zh-CN" dirty="0"/>
              <a:t>Question description.</a:t>
            </a:r>
          </a:p>
          <a:p>
            <a:pPr lvl="1"/>
            <a:endParaRPr lang="en-US" altLang="zh-CN" dirty="0"/>
          </a:p>
        </p:txBody>
      </p:sp>
      <p:sp>
        <p:nvSpPr>
          <p:cNvPr id="43" name="TextBox 10">
            <a:extLst>
              <a:ext uri="{FF2B5EF4-FFF2-40B4-BE49-F238E27FC236}">
                <a16:creationId xmlns="" xmlns:a16="http://schemas.microsoft.com/office/drawing/2014/main" id="{35ECBC3F-A7FD-4BAD-A8A8-B95D33E08F8B}"/>
              </a:ext>
            </a:extLst>
          </p:cNvPr>
          <p:cNvSpPr txBox="1"/>
          <p:nvPr userDrawn="1"/>
        </p:nvSpPr>
        <p:spPr bwMode="auto">
          <a:xfrm>
            <a:off x="1595500" y="408779"/>
            <a:ext cx="1665402" cy="639559"/>
          </a:xfrm>
          <a:prstGeom prst="rect">
            <a:avLst/>
          </a:prstGeom>
          <a:noFill/>
          <a:ln w="9525">
            <a:noFill/>
            <a:miter lim="800000"/>
            <a:headEnd/>
            <a:tailEnd/>
          </a:ln>
        </p:spPr>
        <p:txBody>
          <a:bodyPr wrap="square" lIns="99980" tIns="49987" rIns="99980" bIns="49987" rtlCol="0">
            <a:spAutoFit/>
          </a:bodyPr>
          <a:lstStyle>
            <a:defPPr>
              <a:defRPr lang="zh-CN"/>
            </a:defPPr>
            <a:lvl1pPr defTabSz="1001624" eaLnBrk="0" hangingPunct="0">
              <a:defRPr sz="3500" b="1">
                <a:solidFill>
                  <a:schemeClr val="tx1">
                    <a:lumMod val="75000"/>
                    <a:lumOff val="25000"/>
                  </a:schemeClr>
                </a:solidFill>
                <a:latin typeface="+mn-ea"/>
                <a:ea typeface="+mn-ea"/>
                <a:cs typeface="Arial" pitchFamily="34" charset="0"/>
              </a:defRPr>
            </a:lvl1pPr>
          </a:lstStyle>
          <a:p>
            <a:pPr lvl="0" fontAlgn="auto"/>
            <a:r>
              <a:rPr lang="en-US" altLang="zh-CN" baseline="0" dirty="0">
                <a:latin typeface="Huawei Sans" panose="020C0503030203020204" pitchFamily="34" charset="0"/>
                <a:ea typeface="方正兰亭黑简体" panose="02000000000000000000" pitchFamily="2" charset="-122"/>
                <a:cs typeface="Huawei Sans" panose="020C0503030203020204" pitchFamily="34" charset="0"/>
              </a:rPr>
              <a:t>Quiz</a:t>
            </a:r>
          </a:p>
        </p:txBody>
      </p:sp>
      <p:sp>
        <p:nvSpPr>
          <p:cNvPr id="44" name="Freeform 9">
            <a:extLst>
              <a:ext uri="{FF2B5EF4-FFF2-40B4-BE49-F238E27FC236}">
                <a16:creationId xmlns="" xmlns:a16="http://schemas.microsoft.com/office/drawing/2014/main" id="{BED1E263-B21F-4F46-8AA9-4FEF0E7EAE95}"/>
              </a:ext>
            </a:extLst>
          </p:cNvPr>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5" name="Freeform 11">
            <a:extLst>
              <a:ext uri="{FF2B5EF4-FFF2-40B4-BE49-F238E27FC236}">
                <a16:creationId xmlns="" xmlns:a16="http://schemas.microsoft.com/office/drawing/2014/main" id="{3137D88F-5BC0-4DD9-BADD-981196A76FD7}"/>
              </a:ext>
            </a:extLst>
          </p:cNvPr>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46" name="组合 45">
            <a:extLst>
              <a:ext uri="{FF2B5EF4-FFF2-40B4-BE49-F238E27FC236}">
                <a16:creationId xmlns="" xmlns:a16="http://schemas.microsoft.com/office/drawing/2014/main" id="{4C5767E0-410F-436A-95CC-758F234853E7}"/>
              </a:ext>
            </a:extLst>
          </p:cNvPr>
          <p:cNvGrpSpPr/>
          <p:nvPr userDrawn="1"/>
        </p:nvGrpSpPr>
        <p:grpSpPr>
          <a:xfrm>
            <a:off x="479376" y="424270"/>
            <a:ext cx="495619" cy="592462"/>
            <a:chOff x="5554662" y="2422526"/>
            <a:chExt cx="690564" cy="825500"/>
          </a:xfrm>
          <a:solidFill>
            <a:schemeClr val="bg1"/>
          </a:solidFill>
        </p:grpSpPr>
        <p:sp>
          <p:nvSpPr>
            <p:cNvPr id="47" name="Freeform 30">
              <a:extLst>
                <a:ext uri="{FF2B5EF4-FFF2-40B4-BE49-F238E27FC236}">
                  <a16:creationId xmlns="" xmlns:a16="http://schemas.microsoft.com/office/drawing/2014/main" id="{82DF82FD-51F9-47B5-949E-C390D1D57C89}"/>
                </a:ext>
              </a:extLst>
            </p:cNvPr>
            <p:cNvSpPr>
              <a:spLocks/>
            </p:cNvSpPr>
            <p:nvPr/>
          </p:nvSpPr>
          <p:spPr bwMode="auto">
            <a:xfrm>
              <a:off x="5554662" y="2487613"/>
              <a:ext cx="258763" cy="760413"/>
            </a:xfrm>
            <a:custGeom>
              <a:avLst/>
              <a:gdLst>
                <a:gd name="T0" fmla="*/ 233 w 245"/>
                <a:gd name="T1" fmla="*/ 722 h 722"/>
                <a:gd name="T2" fmla="*/ 245 w 245"/>
                <a:gd name="T3" fmla="*/ 710 h 722"/>
                <a:gd name="T4" fmla="*/ 245 w 245"/>
                <a:gd name="T5" fmla="*/ 614 h 722"/>
                <a:gd name="T6" fmla="*/ 187 w 245"/>
                <a:gd name="T7" fmla="*/ 559 h 722"/>
                <a:gd name="T8" fmla="*/ 93 w 245"/>
                <a:gd name="T9" fmla="*/ 499 h 722"/>
                <a:gd name="T10" fmla="*/ 93 w 245"/>
                <a:gd name="T11" fmla="*/ 401 h 722"/>
                <a:gd name="T12" fmla="*/ 82 w 245"/>
                <a:gd name="T13" fmla="*/ 398 h 722"/>
                <a:gd name="T14" fmla="*/ 38 w 245"/>
                <a:gd name="T15" fmla="*/ 381 h 722"/>
                <a:gd name="T16" fmla="*/ 102 w 245"/>
                <a:gd name="T17" fmla="*/ 255 h 722"/>
                <a:gd name="T18" fmla="*/ 106 w 245"/>
                <a:gd name="T19" fmla="*/ 250 h 722"/>
                <a:gd name="T20" fmla="*/ 105 w 245"/>
                <a:gd name="T21" fmla="*/ 244 h 722"/>
                <a:gd name="T22" fmla="*/ 218 w 245"/>
                <a:gd name="T23" fmla="*/ 31 h 722"/>
                <a:gd name="T24" fmla="*/ 225 w 245"/>
                <a:gd name="T25" fmla="*/ 15 h 722"/>
                <a:gd name="T26" fmla="*/ 222 w 245"/>
                <a:gd name="T27" fmla="*/ 9 h 722"/>
                <a:gd name="T28" fmla="*/ 207 w 245"/>
                <a:gd name="T29" fmla="*/ 3 h 722"/>
                <a:gd name="T30" fmla="*/ 86 w 245"/>
                <a:gd name="T31" fmla="*/ 148 h 722"/>
                <a:gd name="T32" fmla="*/ 75 w 245"/>
                <a:gd name="T33" fmla="*/ 240 h 722"/>
                <a:gd name="T34" fmla="*/ 8 w 245"/>
                <a:gd name="T35" fmla="*/ 390 h 722"/>
                <a:gd name="T36" fmla="*/ 8 w 245"/>
                <a:gd name="T37" fmla="*/ 391 h 722"/>
                <a:gd name="T38" fmla="*/ 8 w 245"/>
                <a:gd name="T39" fmla="*/ 393 h 722"/>
                <a:gd name="T40" fmla="*/ 63 w 245"/>
                <a:gd name="T41" fmla="*/ 424 h 722"/>
                <a:gd name="T42" fmla="*/ 63 w 245"/>
                <a:gd name="T43" fmla="*/ 500 h 722"/>
                <a:gd name="T44" fmla="*/ 179 w 245"/>
                <a:gd name="T45" fmla="*/ 588 h 722"/>
                <a:gd name="T46" fmla="*/ 215 w 245"/>
                <a:gd name="T47" fmla="*/ 612 h 722"/>
                <a:gd name="T48" fmla="*/ 215 w 245"/>
                <a:gd name="T49" fmla="*/ 614 h 722"/>
                <a:gd name="T50" fmla="*/ 215 w 245"/>
                <a:gd name="T51" fmla="*/ 710 h 722"/>
                <a:gd name="T52" fmla="*/ 227 w 245"/>
                <a:gd name="T53" fmla="*/ 722 h 722"/>
                <a:gd name="T54" fmla="*/ 233 w 245"/>
                <a:gd name="T55" fmla="*/ 722 h 7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45" h="722">
                  <a:moveTo>
                    <a:pt x="233" y="722"/>
                  </a:moveTo>
                  <a:cubicBezTo>
                    <a:pt x="240" y="722"/>
                    <a:pt x="245" y="717"/>
                    <a:pt x="245" y="710"/>
                  </a:cubicBezTo>
                  <a:cubicBezTo>
                    <a:pt x="245" y="614"/>
                    <a:pt x="245" y="614"/>
                    <a:pt x="245" y="614"/>
                  </a:cubicBezTo>
                  <a:cubicBezTo>
                    <a:pt x="245" y="605"/>
                    <a:pt x="242" y="574"/>
                    <a:pt x="187" y="559"/>
                  </a:cubicBezTo>
                  <a:cubicBezTo>
                    <a:pt x="128" y="543"/>
                    <a:pt x="94" y="522"/>
                    <a:pt x="93" y="499"/>
                  </a:cubicBezTo>
                  <a:cubicBezTo>
                    <a:pt x="93" y="401"/>
                    <a:pt x="93" y="401"/>
                    <a:pt x="93" y="401"/>
                  </a:cubicBezTo>
                  <a:cubicBezTo>
                    <a:pt x="82" y="398"/>
                    <a:pt x="82" y="398"/>
                    <a:pt x="82" y="398"/>
                  </a:cubicBezTo>
                  <a:cubicBezTo>
                    <a:pt x="64" y="393"/>
                    <a:pt x="45" y="385"/>
                    <a:pt x="38" y="381"/>
                  </a:cubicBezTo>
                  <a:cubicBezTo>
                    <a:pt x="38" y="369"/>
                    <a:pt x="44" y="325"/>
                    <a:pt x="102" y="255"/>
                  </a:cubicBezTo>
                  <a:cubicBezTo>
                    <a:pt x="106" y="250"/>
                    <a:pt x="106" y="250"/>
                    <a:pt x="106" y="250"/>
                  </a:cubicBezTo>
                  <a:cubicBezTo>
                    <a:pt x="105" y="244"/>
                    <a:pt x="105" y="244"/>
                    <a:pt x="105" y="244"/>
                  </a:cubicBezTo>
                  <a:cubicBezTo>
                    <a:pt x="105" y="237"/>
                    <a:pt x="92" y="92"/>
                    <a:pt x="218" y="31"/>
                  </a:cubicBezTo>
                  <a:cubicBezTo>
                    <a:pt x="224" y="28"/>
                    <a:pt x="227" y="21"/>
                    <a:pt x="225" y="15"/>
                  </a:cubicBezTo>
                  <a:cubicBezTo>
                    <a:pt x="222" y="9"/>
                    <a:pt x="222" y="9"/>
                    <a:pt x="222" y="9"/>
                  </a:cubicBezTo>
                  <a:cubicBezTo>
                    <a:pt x="220" y="3"/>
                    <a:pt x="213" y="0"/>
                    <a:pt x="207" y="3"/>
                  </a:cubicBezTo>
                  <a:cubicBezTo>
                    <a:pt x="147" y="31"/>
                    <a:pt x="105" y="81"/>
                    <a:pt x="86" y="148"/>
                  </a:cubicBezTo>
                  <a:cubicBezTo>
                    <a:pt x="74" y="189"/>
                    <a:pt x="74" y="226"/>
                    <a:pt x="75" y="240"/>
                  </a:cubicBezTo>
                  <a:cubicBezTo>
                    <a:pt x="0" y="333"/>
                    <a:pt x="7" y="385"/>
                    <a:pt x="8" y="390"/>
                  </a:cubicBezTo>
                  <a:cubicBezTo>
                    <a:pt x="8" y="391"/>
                    <a:pt x="8" y="391"/>
                    <a:pt x="8" y="391"/>
                  </a:cubicBezTo>
                  <a:cubicBezTo>
                    <a:pt x="8" y="393"/>
                    <a:pt x="8" y="393"/>
                    <a:pt x="8" y="393"/>
                  </a:cubicBezTo>
                  <a:cubicBezTo>
                    <a:pt x="10" y="397"/>
                    <a:pt x="14" y="409"/>
                    <a:pt x="63" y="424"/>
                  </a:cubicBezTo>
                  <a:cubicBezTo>
                    <a:pt x="63" y="500"/>
                    <a:pt x="63" y="500"/>
                    <a:pt x="63" y="500"/>
                  </a:cubicBezTo>
                  <a:cubicBezTo>
                    <a:pt x="65" y="539"/>
                    <a:pt x="104" y="569"/>
                    <a:pt x="179" y="588"/>
                  </a:cubicBezTo>
                  <a:cubicBezTo>
                    <a:pt x="213" y="597"/>
                    <a:pt x="215" y="611"/>
                    <a:pt x="215" y="612"/>
                  </a:cubicBezTo>
                  <a:cubicBezTo>
                    <a:pt x="215" y="614"/>
                    <a:pt x="215" y="614"/>
                    <a:pt x="215" y="614"/>
                  </a:cubicBezTo>
                  <a:cubicBezTo>
                    <a:pt x="215" y="710"/>
                    <a:pt x="215" y="710"/>
                    <a:pt x="215" y="710"/>
                  </a:cubicBezTo>
                  <a:cubicBezTo>
                    <a:pt x="215" y="717"/>
                    <a:pt x="220" y="722"/>
                    <a:pt x="227" y="722"/>
                  </a:cubicBezTo>
                  <a:lnTo>
                    <a:pt x="233" y="72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8" name="Freeform 31">
              <a:extLst>
                <a:ext uri="{FF2B5EF4-FFF2-40B4-BE49-F238E27FC236}">
                  <a16:creationId xmlns="" xmlns:a16="http://schemas.microsoft.com/office/drawing/2014/main" id="{7BE8A9FD-4671-488D-B641-FE6B2B0C6630}"/>
                </a:ext>
              </a:extLst>
            </p:cNvPr>
            <p:cNvSpPr>
              <a:spLocks/>
            </p:cNvSpPr>
            <p:nvPr/>
          </p:nvSpPr>
          <p:spPr bwMode="auto">
            <a:xfrm>
              <a:off x="6029325" y="2752726"/>
              <a:ext cx="169863" cy="495300"/>
            </a:xfrm>
            <a:custGeom>
              <a:avLst/>
              <a:gdLst>
                <a:gd name="T0" fmla="*/ 21 w 162"/>
                <a:gd name="T1" fmla="*/ 470 h 470"/>
                <a:gd name="T2" fmla="*/ 33 w 162"/>
                <a:gd name="T3" fmla="*/ 458 h 470"/>
                <a:gd name="T4" fmla="*/ 33 w 162"/>
                <a:gd name="T5" fmla="*/ 361 h 470"/>
                <a:gd name="T6" fmla="*/ 108 w 162"/>
                <a:gd name="T7" fmla="*/ 168 h 470"/>
                <a:gd name="T8" fmla="*/ 162 w 162"/>
                <a:gd name="T9" fmla="*/ 13 h 470"/>
                <a:gd name="T10" fmla="*/ 151 w 162"/>
                <a:gd name="T11" fmla="*/ 1 h 470"/>
                <a:gd name="T12" fmla="*/ 144 w 162"/>
                <a:gd name="T13" fmla="*/ 0 h 470"/>
                <a:gd name="T14" fmla="*/ 131 w 162"/>
                <a:gd name="T15" fmla="*/ 12 h 470"/>
                <a:gd name="T16" fmla="*/ 84 w 162"/>
                <a:gd name="T17" fmla="*/ 149 h 470"/>
                <a:gd name="T18" fmla="*/ 3 w 162"/>
                <a:gd name="T19" fmla="*/ 362 h 470"/>
                <a:gd name="T20" fmla="*/ 3 w 162"/>
                <a:gd name="T21" fmla="*/ 458 h 470"/>
                <a:gd name="T22" fmla="*/ 15 w 162"/>
                <a:gd name="T23" fmla="*/ 470 h 470"/>
                <a:gd name="T24" fmla="*/ 21 w 162"/>
                <a:gd name="T25" fmla="*/ 470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62" h="470">
                  <a:moveTo>
                    <a:pt x="21" y="470"/>
                  </a:moveTo>
                  <a:cubicBezTo>
                    <a:pt x="28" y="470"/>
                    <a:pt x="33" y="465"/>
                    <a:pt x="33" y="458"/>
                  </a:cubicBezTo>
                  <a:cubicBezTo>
                    <a:pt x="33" y="361"/>
                    <a:pt x="33" y="361"/>
                    <a:pt x="33" y="361"/>
                  </a:cubicBezTo>
                  <a:cubicBezTo>
                    <a:pt x="33" y="360"/>
                    <a:pt x="29" y="262"/>
                    <a:pt x="108" y="168"/>
                  </a:cubicBezTo>
                  <a:cubicBezTo>
                    <a:pt x="137" y="133"/>
                    <a:pt x="157" y="75"/>
                    <a:pt x="162" y="13"/>
                  </a:cubicBezTo>
                  <a:cubicBezTo>
                    <a:pt x="162" y="7"/>
                    <a:pt x="157" y="1"/>
                    <a:pt x="151" y="1"/>
                  </a:cubicBezTo>
                  <a:cubicBezTo>
                    <a:pt x="144" y="0"/>
                    <a:pt x="144" y="0"/>
                    <a:pt x="144" y="0"/>
                  </a:cubicBezTo>
                  <a:cubicBezTo>
                    <a:pt x="138" y="0"/>
                    <a:pt x="132" y="5"/>
                    <a:pt x="131" y="12"/>
                  </a:cubicBezTo>
                  <a:cubicBezTo>
                    <a:pt x="127" y="67"/>
                    <a:pt x="110" y="119"/>
                    <a:pt x="84" y="149"/>
                  </a:cubicBezTo>
                  <a:cubicBezTo>
                    <a:pt x="0" y="249"/>
                    <a:pt x="3" y="353"/>
                    <a:pt x="3" y="362"/>
                  </a:cubicBezTo>
                  <a:cubicBezTo>
                    <a:pt x="3" y="458"/>
                    <a:pt x="3" y="458"/>
                    <a:pt x="3" y="458"/>
                  </a:cubicBezTo>
                  <a:cubicBezTo>
                    <a:pt x="3" y="465"/>
                    <a:pt x="8" y="470"/>
                    <a:pt x="15" y="470"/>
                  </a:cubicBezTo>
                  <a:lnTo>
                    <a:pt x="21" y="47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9" name="Freeform 32">
              <a:extLst>
                <a:ext uri="{FF2B5EF4-FFF2-40B4-BE49-F238E27FC236}">
                  <a16:creationId xmlns="" xmlns:a16="http://schemas.microsoft.com/office/drawing/2014/main" id="{8CEB66CD-0FF1-46B3-B158-FECC75C2DAF9}"/>
                </a:ext>
              </a:extLst>
            </p:cNvPr>
            <p:cNvSpPr>
              <a:spLocks/>
            </p:cNvSpPr>
            <p:nvPr/>
          </p:nvSpPr>
          <p:spPr bwMode="auto">
            <a:xfrm>
              <a:off x="5851525" y="2489201"/>
              <a:ext cx="325437" cy="406401"/>
            </a:xfrm>
            <a:custGeom>
              <a:avLst/>
              <a:gdLst>
                <a:gd name="T0" fmla="*/ 155 w 309"/>
                <a:gd name="T1" fmla="*/ 386 h 386"/>
                <a:gd name="T2" fmla="*/ 189 w 309"/>
                <a:gd name="T3" fmla="*/ 363 h 386"/>
                <a:gd name="T4" fmla="*/ 208 w 309"/>
                <a:gd name="T5" fmla="*/ 363 h 386"/>
                <a:gd name="T6" fmla="*/ 232 w 309"/>
                <a:gd name="T7" fmla="*/ 353 h 386"/>
                <a:gd name="T8" fmla="*/ 242 w 309"/>
                <a:gd name="T9" fmla="*/ 329 h 386"/>
                <a:gd name="T10" fmla="*/ 242 w 309"/>
                <a:gd name="T11" fmla="*/ 308 h 386"/>
                <a:gd name="T12" fmla="*/ 212 w 309"/>
                <a:gd name="T13" fmla="*/ 308 h 386"/>
                <a:gd name="T14" fmla="*/ 212 w 309"/>
                <a:gd name="T15" fmla="*/ 329 h 386"/>
                <a:gd name="T16" fmla="*/ 210 w 309"/>
                <a:gd name="T17" fmla="*/ 332 h 386"/>
                <a:gd name="T18" fmla="*/ 208 w 309"/>
                <a:gd name="T19" fmla="*/ 333 h 386"/>
                <a:gd name="T20" fmla="*/ 162 w 309"/>
                <a:gd name="T21" fmla="*/ 333 h 386"/>
                <a:gd name="T22" fmla="*/ 162 w 309"/>
                <a:gd name="T23" fmla="*/ 348 h 386"/>
                <a:gd name="T24" fmla="*/ 155 w 309"/>
                <a:gd name="T25" fmla="*/ 356 h 386"/>
                <a:gd name="T26" fmla="*/ 147 w 309"/>
                <a:gd name="T27" fmla="*/ 348 h 386"/>
                <a:gd name="T28" fmla="*/ 147 w 309"/>
                <a:gd name="T29" fmla="*/ 333 h 386"/>
                <a:gd name="T30" fmla="*/ 101 w 309"/>
                <a:gd name="T31" fmla="*/ 333 h 386"/>
                <a:gd name="T32" fmla="*/ 98 w 309"/>
                <a:gd name="T33" fmla="*/ 329 h 386"/>
                <a:gd name="T34" fmla="*/ 98 w 309"/>
                <a:gd name="T35" fmla="*/ 266 h 386"/>
                <a:gd name="T36" fmla="*/ 90 w 309"/>
                <a:gd name="T37" fmla="*/ 262 h 386"/>
                <a:gd name="T38" fmla="*/ 30 w 309"/>
                <a:gd name="T39" fmla="*/ 155 h 386"/>
                <a:gd name="T40" fmla="*/ 155 w 309"/>
                <a:gd name="T41" fmla="*/ 31 h 386"/>
                <a:gd name="T42" fmla="*/ 279 w 309"/>
                <a:gd name="T43" fmla="*/ 155 h 386"/>
                <a:gd name="T44" fmla="*/ 222 w 309"/>
                <a:gd name="T45" fmla="*/ 260 h 386"/>
                <a:gd name="T46" fmla="*/ 174 w 309"/>
                <a:gd name="T47" fmla="*/ 259 h 386"/>
                <a:gd name="T48" fmla="*/ 170 w 309"/>
                <a:gd name="T49" fmla="*/ 255 h 386"/>
                <a:gd name="T50" fmla="*/ 170 w 309"/>
                <a:gd name="T51" fmla="*/ 188 h 386"/>
                <a:gd name="T52" fmla="*/ 139 w 309"/>
                <a:gd name="T53" fmla="*/ 188 h 386"/>
                <a:gd name="T54" fmla="*/ 139 w 309"/>
                <a:gd name="T55" fmla="*/ 255 h 386"/>
                <a:gd name="T56" fmla="*/ 174 w 309"/>
                <a:gd name="T57" fmla="*/ 290 h 386"/>
                <a:gd name="T58" fmla="*/ 231 w 309"/>
                <a:gd name="T59" fmla="*/ 290 h 386"/>
                <a:gd name="T60" fmla="*/ 235 w 309"/>
                <a:gd name="T61" fmla="*/ 288 h 386"/>
                <a:gd name="T62" fmla="*/ 309 w 309"/>
                <a:gd name="T63" fmla="*/ 155 h 386"/>
                <a:gd name="T64" fmla="*/ 155 w 309"/>
                <a:gd name="T65" fmla="*/ 0 h 386"/>
                <a:gd name="T66" fmla="*/ 0 w 309"/>
                <a:gd name="T67" fmla="*/ 155 h 386"/>
                <a:gd name="T68" fmla="*/ 67 w 309"/>
                <a:gd name="T69" fmla="*/ 283 h 386"/>
                <a:gd name="T70" fmla="*/ 67 w 309"/>
                <a:gd name="T71" fmla="*/ 329 h 386"/>
                <a:gd name="T72" fmla="*/ 101 w 309"/>
                <a:gd name="T73" fmla="*/ 363 h 386"/>
                <a:gd name="T74" fmla="*/ 120 w 309"/>
                <a:gd name="T75" fmla="*/ 363 h 386"/>
                <a:gd name="T76" fmla="*/ 155 w 309"/>
                <a:gd name="T77" fmla="*/ 386 h 3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09" h="386">
                  <a:moveTo>
                    <a:pt x="155" y="386"/>
                  </a:moveTo>
                  <a:cubicBezTo>
                    <a:pt x="170" y="386"/>
                    <a:pt x="184" y="377"/>
                    <a:pt x="189" y="363"/>
                  </a:cubicBezTo>
                  <a:cubicBezTo>
                    <a:pt x="208" y="363"/>
                    <a:pt x="208" y="363"/>
                    <a:pt x="208" y="363"/>
                  </a:cubicBezTo>
                  <a:cubicBezTo>
                    <a:pt x="217" y="363"/>
                    <a:pt x="226" y="360"/>
                    <a:pt x="232" y="353"/>
                  </a:cubicBezTo>
                  <a:cubicBezTo>
                    <a:pt x="238" y="347"/>
                    <a:pt x="242" y="338"/>
                    <a:pt x="242" y="329"/>
                  </a:cubicBezTo>
                  <a:cubicBezTo>
                    <a:pt x="242" y="308"/>
                    <a:pt x="242" y="308"/>
                    <a:pt x="242" y="308"/>
                  </a:cubicBezTo>
                  <a:cubicBezTo>
                    <a:pt x="212" y="308"/>
                    <a:pt x="212" y="308"/>
                    <a:pt x="212" y="308"/>
                  </a:cubicBezTo>
                  <a:cubicBezTo>
                    <a:pt x="212" y="329"/>
                    <a:pt x="212" y="329"/>
                    <a:pt x="212" y="329"/>
                  </a:cubicBezTo>
                  <a:cubicBezTo>
                    <a:pt x="212" y="330"/>
                    <a:pt x="211" y="331"/>
                    <a:pt x="210" y="332"/>
                  </a:cubicBezTo>
                  <a:cubicBezTo>
                    <a:pt x="210" y="332"/>
                    <a:pt x="209" y="333"/>
                    <a:pt x="208" y="333"/>
                  </a:cubicBezTo>
                  <a:cubicBezTo>
                    <a:pt x="162" y="333"/>
                    <a:pt x="162" y="333"/>
                    <a:pt x="162" y="333"/>
                  </a:cubicBezTo>
                  <a:cubicBezTo>
                    <a:pt x="162" y="348"/>
                    <a:pt x="162" y="348"/>
                    <a:pt x="162" y="348"/>
                  </a:cubicBezTo>
                  <a:cubicBezTo>
                    <a:pt x="162" y="352"/>
                    <a:pt x="159" y="356"/>
                    <a:pt x="155" y="356"/>
                  </a:cubicBezTo>
                  <a:cubicBezTo>
                    <a:pt x="150" y="356"/>
                    <a:pt x="147" y="352"/>
                    <a:pt x="147" y="348"/>
                  </a:cubicBezTo>
                  <a:cubicBezTo>
                    <a:pt x="147" y="333"/>
                    <a:pt x="147" y="333"/>
                    <a:pt x="147" y="333"/>
                  </a:cubicBezTo>
                  <a:cubicBezTo>
                    <a:pt x="101" y="333"/>
                    <a:pt x="101" y="333"/>
                    <a:pt x="101" y="333"/>
                  </a:cubicBezTo>
                  <a:cubicBezTo>
                    <a:pt x="99" y="333"/>
                    <a:pt x="98" y="331"/>
                    <a:pt x="98" y="329"/>
                  </a:cubicBezTo>
                  <a:cubicBezTo>
                    <a:pt x="98" y="266"/>
                    <a:pt x="98" y="266"/>
                    <a:pt x="98" y="266"/>
                  </a:cubicBezTo>
                  <a:cubicBezTo>
                    <a:pt x="90" y="262"/>
                    <a:pt x="90" y="262"/>
                    <a:pt x="90" y="262"/>
                  </a:cubicBezTo>
                  <a:cubicBezTo>
                    <a:pt x="53" y="239"/>
                    <a:pt x="30" y="199"/>
                    <a:pt x="30" y="155"/>
                  </a:cubicBezTo>
                  <a:cubicBezTo>
                    <a:pt x="30" y="87"/>
                    <a:pt x="86" y="31"/>
                    <a:pt x="155" y="31"/>
                  </a:cubicBezTo>
                  <a:cubicBezTo>
                    <a:pt x="223" y="31"/>
                    <a:pt x="279" y="87"/>
                    <a:pt x="279" y="155"/>
                  </a:cubicBezTo>
                  <a:cubicBezTo>
                    <a:pt x="279" y="198"/>
                    <a:pt x="258" y="236"/>
                    <a:pt x="222" y="260"/>
                  </a:cubicBezTo>
                  <a:cubicBezTo>
                    <a:pt x="174" y="259"/>
                    <a:pt x="174" y="259"/>
                    <a:pt x="174" y="259"/>
                  </a:cubicBezTo>
                  <a:cubicBezTo>
                    <a:pt x="172" y="259"/>
                    <a:pt x="170" y="258"/>
                    <a:pt x="170" y="255"/>
                  </a:cubicBezTo>
                  <a:cubicBezTo>
                    <a:pt x="170" y="188"/>
                    <a:pt x="170" y="188"/>
                    <a:pt x="170" y="188"/>
                  </a:cubicBezTo>
                  <a:cubicBezTo>
                    <a:pt x="139" y="188"/>
                    <a:pt x="139" y="188"/>
                    <a:pt x="139" y="188"/>
                  </a:cubicBezTo>
                  <a:cubicBezTo>
                    <a:pt x="139" y="255"/>
                    <a:pt x="139" y="255"/>
                    <a:pt x="139" y="255"/>
                  </a:cubicBezTo>
                  <a:cubicBezTo>
                    <a:pt x="139" y="274"/>
                    <a:pt x="155" y="290"/>
                    <a:pt x="174" y="290"/>
                  </a:cubicBezTo>
                  <a:cubicBezTo>
                    <a:pt x="231" y="290"/>
                    <a:pt x="231" y="290"/>
                    <a:pt x="231" y="290"/>
                  </a:cubicBezTo>
                  <a:cubicBezTo>
                    <a:pt x="235" y="288"/>
                    <a:pt x="235" y="288"/>
                    <a:pt x="235" y="288"/>
                  </a:cubicBezTo>
                  <a:cubicBezTo>
                    <a:pt x="281" y="259"/>
                    <a:pt x="309" y="210"/>
                    <a:pt x="309" y="155"/>
                  </a:cubicBezTo>
                  <a:cubicBezTo>
                    <a:pt x="309" y="70"/>
                    <a:pt x="240" y="0"/>
                    <a:pt x="155" y="0"/>
                  </a:cubicBezTo>
                  <a:cubicBezTo>
                    <a:pt x="69" y="0"/>
                    <a:pt x="0" y="70"/>
                    <a:pt x="0" y="155"/>
                  </a:cubicBezTo>
                  <a:cubicBezTo>
                    <a:pt x="0" y="207"/>
                    <a:pt x="25" y="254"/>
                    <a:pt x="67" y="283"/>
                  </a:cubicBezTo>
                  <a:cubicBezTo>
                    <a:pt x="67" y="329"/>
                    <a:pt x="67" y="329"/>
                    <a:pt x="67" y="329"/>
                  </a:cubicBezTo>
                  <a:cubicBezTo>
                    <a:pt x="67" y="348"/>
                    <a:pt x="83" y="363"/>
                    <a:pt x="101" y="363"/>
                  </a:cubicBezTo>
                  <a:cubicBezTo>
                    <a:pt x="120" y="363"/>
                    <a:pt x="120" y="363"/>
                    <a:pt x="120" y="363"/>
                  </a:cubicBezTo>
                  <a:cubicBezTo>
                    <a:pt x="126" y="377"/>
                    <a:pt x="139" y="386"/>
                    <a:pt x="155" y="38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0" name="Freeform 33">
              <a:extLst>
                <a:ext uri="{FF2B5EF4-FFF2-40B4-BE49-F238E27FC236}">
                  <a16:creationId xmlns="" xmlns:a16="http://schemas.microsoft.com/office/drawing/2014/main" id="{96687C17-9C18-4E23-B758-2CA8B7405932}"/>
                </a:ext>
              </a:extLst>
            </p:cNvPr>
            <p:cNvSpPr>
              <a:spLocks noEditPoints="1"/>
            </p:cNvSpPr>
            <p:nvPr/>
          </p:nvSpPr>
          <p:spPr bwMode="auto">
            <a:xfrm>
              <a:off x="5956300" y="2597151"/>
              <a:ext cx="114300" cy="114300"/>
            </a:xfrm>
            <a:custGeom>
              <a:avLst/>
              <a:gdLst>
                <a:gd name="T0" fmla="*/ 55 w 109"/>
                <a:gd name="T1" fmla="*/ 108 h 108"/>
                <a:gd name="T2" fmla="*/ 109 w 109"/>
                <a:gd name="T3" fmla="*/ 54 h 108"/>
                <a:gd name="T4" fmla="*/ 55 w 109"/>
                <a:gd name="T5" fmla="*/ 0 h 108"/>
                <a:gd name="T6" fmla="*/ 0 w 109"/>
                <a:gd name="T7" fmla="*/ 54 h 108"/>
                <a:gd name="T8" fmla="*/ 55 w 109"/>
                <a:gd name="T9" fmla="*/ 108 h 108"/>
                <a:gd name="T10" fmla="*/ 55 w 109"/>
                <a:gd name="T11" fmla="*/ 30 h 108"/>
                <a:gd name="T12" fmla="*/ 78 w 109"/>
                <a:gd name="T13" fmla="*/ 54 h 108"/>
                <a:gd name="T14" fmla="*/ 55 w 109"/>
                <a:gd name="T15" fmla="*/ 78 h 108"/>
                <a:gd name="T16" fmla="*/ 31 w 109"/>
                <a:gd name="T17" fmla="*/ 54 h 108"/>
                <a:gd name="T18" fmla="*/ 55 w 109"/>
                <a:gd name="T19" fmla="*/ 30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9" h="108">
                  <a:moveTo>
                    <a:pt x="55" y="108"/>
                  </a:moveTo>
                  <a:cubicBezTo>
                    <a:pt x="84" y="108"/>
                    <a:pt x="109" y="84"/>
                    <a:pt x="109" y="54"/>
                  </a:cubicBezTo>
                  <a:cubicBezTo>
                    <a:pt x="109" y="24"/>
                    <a:pt x="84" y="0"/>
                    <a:pt x="55" y="0"/>
                  </a:cubicBezTo>
                  <a:cubicBezTo>
                    <a:pt x="25" y="0"/>
                    <a:pt x="0" y="24"/>
                    <a:pt x="0" y="54"/>
                  </a:cubicBezTo>
                  <a:cubicBezTo>
                    <a:pt x="0" y="84"/>
                    <a:pt x="25" y="108"/>
                    <a:pt x="55" y="108"/>
                  </a:cubicBezTo>
                  <a:close/>
                  <a:moveTo>
                    <a:pt x="55" y="30"/>
                  </a:moveTo>
                  <a:cubicBezTo>
                    <a:pt x="68" y="30"/>
                    <a:pt x="78" y="41"/>
                    <a:pt x="78" y="54"/>
                  </a:cubicBezTo>
                  <a:cubicBezTo>
                    <a:pt x="78" y="67"/>
                    <a:pt x="68" y="78"/>
                    <a:pt x="55" y="78"/>
                  </a:cubicBezTo>
                  <a:cubicBezTo>
                    <a:pt x="41" y="78"/>
                    <a:pt x="31" y="67"/>
                    <a:pt x="31" y="54"/>
                  </a:cubicBezTo>
                  <a:cubicBezTo>
                    <a:pt x="31" y="41"/>
                    <a:pt x="41" y="30"/>
                    <a:pt x="55"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1" name="Rectangle 34">
              <a:extLst>
                <a:ext uri="{FF2B5EF4-FFF2-40B4-BE49-F238E27FC236}">
                  <a16:creationId xmlns="" xmlns:a16="http://schemas.microsoft.com/office/drawing/2014/main" id="{3F44F616-1C55-452C-BEDE-26CC2B339E55}"/>
                </a:ext>
              </a:extLst>
            </p:cNvPr>
            <p:cNvSpPr>
              <a:spLocks noChangeArrowheads="1"/>
            </p:cNvSpPr>
            <p:nvPr/>
          </p:nvSpPr>
          <p:spPr bwMode="auto">
            <a:xfrm>
              <a:off x="5997575" y="2422526"/>
              <a:ext cx="33338" cy="476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2" name="Freeform 35">
              <a:extLst>
                <a:ext uri="{FF2B5EF4-FFF2-40B4-BE49-F238E27FC236}">
                  <a16:creationId xmlns="" xmlns:a16="http://schemas.microsoft.com/office/drawing/2014/main" id="{940C3D88-453C-4F4A-BF83-021496A014CC}"/>
                </a:ext>
              </a:extLst>
            </p:cNvPr>
            <p:cNvSpPr>
              <a:spLocks/>
            </p:cNvSpPr>
            <p:nvPr/>
          </p:nvSpPr>
          <p:spPr bwMode="auto">
            <a:xfrm>
              <a:off x="6132513" y="2479676"/>
              <a:ext cx="57150" cy="55563"/>
            </a:xfrm>
            <a:custGeom>
              <a:avLst/>
              <a:gdLst>
                <a:gd name="T0" fmla="*/ 14 w 36"/>
                <a:gd name="T1" fmla="*/ 35 h 35"/>
                <a:gd name="T2" fmla="*/ 36 w 36"/>
                <a:gd name="T3" fmla="*/ 14 h 35"/>
                <a:gd name="T4" fmla="*/ 21 w 36"/>
                <a:gd name="T5" fmla="*/ 0 h 35"/>
                <a:gd name="T6" fmla="*/ 0 w 36"/>
                <a:gd name="T7" fmla="*/ 21 h 35"/>
                <a:gd name="T8" fmla="*/ 14 w 36"/>
                <a:gd name="T9" fmla="*/ 35 h 35"/>
              </a:gdLst>
              <a:ahLst/>
              <a:cxnLst>
                <a:cxn ang="0">
                  <a:pos x="T0" y="T1"/>
                </a:cxn>
                <a:cxn ang="0">
                  <a:pos x="T2" y="T3"/>
                </a:cxn>
                <a:cxn ang="0">
                  <a:pos x="T4" y="T5"/>
                </a:cxn>
                <a:cxn ang="0">
                  <a:pos x="T6" y="T7"/>
                </a:cxn>
                <a:cxn ang="0">
                  <a:pos x="T8" y="T9"/>
                </a:cxn>
              </a:cxnLst>
              <a:rect l="0" t="0" r="r" b="b"/>
              <a:pathLst>
                <a:path w="36" h="35">
                  <a:moveTo>
                    <a:pt x="14" y="35"/>
                  </a:moveTo>
                  <a:lnTo>
                    <a:pt x="36" y="14"/>
                  </a:lnTo>
                  <a:lnTo>
                    <a:pt x="21" y="0"/>
                  </a:lnTo>
                  <a:lnTo>
                    <a:pt x="0" y="21"/>
                  </a:lnTo>
                  <a:lnTo>
                    <a:pt x="14"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3" name="Rectangle 36">
              <a:extLst>
                <a:ext uri="{FF2B5EF4-FFF2-40B4-BE49-F238E27FC236}">
                  <a16:creationId xmlns="" xmlns:a16="http://schemas.microsoft.com/office/drawing/2014/main" id="{29C2284D-4465-46E1-9755-76AE9349F2AD}"/>
                </a:ext>
              </a:extLst>
            </p:cNvPr>
            <p:cNvSpPr>
              <a:spLocks noChangeArrowheads="1"/>
            </p:cNvSpPr>
            <p:nvPr/>
          </p:nvSpPr>
          <p:spPr bwMode="auto">
            <a:xfrm>
              <a:off x="6196013" y="2638426"/>
              <a:ext cx="49213" cy="317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4" name="Rectangle 37">
              <a:extLst>
                <a:ext uri="{FF2B5EF4-FFF2-40B4-BE49-F238E27FC236}">
                  <a16:creationId xmlns="" xmlns:a16="http://schemas.microsoft.com/office/drawing/2014/main" id="{17AAAA8E-84E6-4B25-ABD1-055411EBC24E}"/>
                </a:ext>
              </a:extLst>
            </p:cNvPr>
            <p:cNvSpPr>
              <a:spLocks noChangeArrowheads="1"/>
            </p:cNvSpPr>
            <p:nvPr/>
          </p:nvSpPr>
          <p:spPr bwMode="auto">
            <a:xfrm>
              <a:off x="5783263" y="2638426"/>
              <a:ext cx="47625" cy="317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5" name="Freeform 38">
              <a:extLst>
                <a:ext uri="{FF2B5EF4-FFF2-40B4-BE49-F238E27FC236}">
                  <a16:creationId xmlns="" xmlns:a16="http://schemas.microsoft.com/office/drawing/2014/main" id="{C252935C-CBE3-43FD-9D0D-5BD2C0FECF69}"/>
                </a:ext>
              </a:extLst>
            </p:cNvPr>
            <p:cNvSpPr>
              <a:spLocks/>
            </p:cNvSpPr>
            <p:nvPr/>
          </p:nvSpPr>
          <p:spPr bwMode="auto">
            <a:xfrm>
              <a:off x="5840413" y="2479676"/>
              <a:ext cx="55563" cy="55563"/>
            </a:xfrm>
            <a:custGeom>
              <a:avLst/>
              <a:gdLst>
                <a:gd name="T0" fmla="*/ 21 w 35"/>
                <a:gd name="T1" fmla="*/ 35 h 35"/>
                <a:gd name="T2" fmla="*/ 35 w 35"/>
                <a:gd name="T3" fmla="*/ 21 h 35"/>
                <a:gd name="T4" fmla="*/ 14 w 35"/>
                <a:gd name="T5" fmla="*/ 0 h 35"/>
                <a:gd name="T6" fmla="*/ 0 w 35"/>
                <a:gd name="T7" fmla="*/ 14 h 35"/>
                <a:gd name="T8" fmla="*/ 21 w 35"/>
                <a:gd name="T9" fmla="*/ 35 h 35"/>
              </a:gdLst>
              <a:ahLst/>
              <a:cxnLst>
                <a:cxn ang="0">
                  <a:pos x="T0" y="T1"/>
                </a:cxn>
                <a:cxn ang="0">
                  <a:pos x="T2" y="T3"/>
                </a:cxn>
                <a:cxn ang="0">
                  <a:pos x="T4" y="T5"/>
                </a:cxn>
                <a:cxn ang="0">
                  <a:pos x="T6" y="T7"/>
                </a:cxn>
                <a:cxn ang="0">
                  <a:pos x="T8" y="T9"/>
                </a:cxn>
              </a:cxnLst>
              <a:rect l="0" t="0" r="r" b="b"/>
              <a:pathLst>
                <a:path w="35" h="35">
                  <a:moveTo>
                    <a:pt x="21" y="35"/>
                  </a:moveTo>
                  <a:lnTo>
                    <a:pt x="35" y="21"/>
                  </a:lnTo>
                  <a:lnTo>
                    <a:pt x="14" y="0"/>
                  </a:lnTo>
                  <a:lnTo>
                    <a:pt x="0" y="14"/>
                  </a:lnTo>
                  <a:lnTo>
                    <a:pt x="21"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6" name="Freeform 39">
              <a:extLst>
                <a:ext uri="{FF2B5EF4-FFF2-40B4-BE49-F238E27FC236}">
                  <a16:creationId xmlns="" xmlns:a16="http://schemas.microsoft.com/office/drawing/2014/main" id="{CF1776D5-62E0-4932-832C-F363EE0EDF87}"/>
                </a:ext>
              </a:extLst>
            </p:cNvPr>
            <p:cNvSpPr>
              <a:spLocks/>
            </p:cNvSpPr>
            <p:nvPr/>
          </p:nvSpPr>
          <p:spPr bwMode="auto">
            <a:xfrm>
              <a:off x="5913438" y="2433638"/>
              <a:ext cx="47625" cy="55563"/>
            </a:xfrm>
            <a:custGeom>
              <a:avLst/>
              <a:gdLst>
                <a:gd name="T0" fmla="*/ 11 w 30"/>
                <a:gd name="T1" fmla="*/ 35 h 35"/>
                <a:gd name="T2" fmla="*/ 30 w 30"/>
                <a:gd name="T3" fmla="*/ 28 h 35"/>
                <a:gd name="T4" fmla="*/ 19 w 30"/>
                <a:gd name="T5" fmla="*/ 0 h 35"/>
                <a:gd name="T6" fmla="*/ 0 w 30"/>
                <a:gd name="T7" fmla="*/ 7 h 35"/>
                <a:gd name="T8" fmla="*/ 11 w 30"/>
                <a:gd name="T9" fmla="*/ 35 h 35"/>
              </a:gdLst>
              <a:ahLst/>
              <a:cxnLst>
                <a:cxn ang="0">
                  <a:pos x="T0" y="T1"/>
                </a:cxn>
                <a:cxn ang="0">
                  <a:pos x="T2" y="T3"/>
                </a:cxn>
                <a:cxn ang="0">
                  <a:pos x="T4" y="T5"/>
                </a:cxn>
                <a:cxn ang="0">
                  <a:pos x="T6" y="T7"/>
                </a:cxn>
                <a:cxn ang="0">
                  <a:pos x="T8" y="T9"/>
                </a:cxn>
              </a:cxnLst>
              <a:rect l="0" t="0" r="r" b="b"/>
              <a:pathLst>
                <a:path w="30" h="35">
                  <a:moveTo>
                    <a:pt x="11" y="35"/>
                  </a:moveTo>
                  <a:lnTo>
                    <a:pt x="30" y="28"/>
                  </a:lnTo>
                  <a:lnTo>
                    <a:pt x="19" y="0"/>
                  </a:lnTo>
                  <a:lnTo>
                    <a:pt x="0" y="7"/>
                  </a:lnTo>
                  <a:lnTo>
                    <a:pt x="11"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7" name="Freeform 40">
              <a:extLst>
                <a:ext uri="{FF2B5EF4-FFF2-40B4-BE49-F238E27FC236}">
                  <a16:creationId xmlns="" xmlns:a16="http://schemas.microsoft.com/office/drawing/2014/main" id="{3EC83220-C646-451D-9DD9-F19A266D94EB}"/>
                </a:ext>
              </a:extLst>
            </p:cNvPr>
            <p:cNvSpPr>
              <a:spLocks/>
            </p:cNvSpPr>
            <p:nvPr/>
          </p:nvSpPr>
          <p:spPr bwMode="auto">
            <a:xfrm>
              <a:off x="6070600" y="2435226"/>
              <a:ext cx="49213" cy="57150"/>
            </a:xfrm>
            <a:custGeom>
              <a:avLst/>
              <a:gdLst>
                <a:gd name="T0" fmla="*/ 19 w 31"/>
                <a:gd name="T1" fmla="*/ 36 h 36"/>
                <a:gd name="T2" fmla="*/ 31 w 31"/>
                <a:gd name="T3" fmla="*/ 8 h 36"/>
                <a:gd name="T4" fmla="*/ 12 w 31"/>
                <a:gd name="T5" fmla="*/ 0 h 36"/>
                <a:gd name="T6" fmla="*/ 0 w 31"/>
                <a:gd name="T7" fmla="*/ 28 h 36"/>
                <a:gd name="T8" fmla="*/ 19 w 31"/>
                <a:gd name="T9" fmla="*/ 36 h 36"/>
              </a:gdLst>
              <a:ahLst/>
              <a:cxnLst>
                <a:cxn ang="0">
                  <a:pos x="T0" y="T1"/>
                </a:cxn>
                <a:cxn ang="0">
                  <a:pos x="T2" y="T3"/>
                </a:cxn>
                <a:cxn ang="0">
                  <a:pos x="T4" y="T5"/>
                </a:cxn>
                <a:cxn ang="0">
                  <a:pos x="T6" y="T7"/>
                </a:cxn>
                <a:cxn ang="0">
                  <a:pos x="T8" y="T9"/>
                </a:cxn>
              </a:cxnLst>
              <a:rect l="0" t="0" r="r" b="b"/>
              <a:pathLst>
                <a:path w="31" h="36">
                  <a:moveTo>
                    <a:pt x="19" y="36"/>
                  </a:moveTo>
                  <a:lnTo>
                    <a:pt x="31" y="8"/>
                  </a:lnTo>
                  <a:lnTo>
                    <a:pt x="12" y="0"/>
                  </a:lnTo>
                  <a:lnTo>
                    <a:pt x="0" y="28"/>
                  </a:lnTo>
                  <a:lnTo>
                    <a:pt x="19" y="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8" name="Freeform 41">
              <a:extLst>
                <a:ext uri="{FF2B5EF4-FFF2-40B4-BE49-F238E27FC236}">
                  <a16:creationId xmlns="" xmlns:a16="http://schemas.microsoft.com/office/drawing/2014/main" id="{AED0BE41-66B8-4331-8BCC-9185C3E32C42}"/>
                </a:ext>
              </a:extLst>
            </p:cNvPr>
            <p:cNvSpPr>
              <a:spLocks/>
            </p:cNvSpPr>
            <p:nvPr/>
          </p:nvSpPr>
          <p:spPr bwMode="auto">
            <a:xfrm>
              <a:off x="6176963" y="2554288"/>
              <a:ext cx="57150" cy="47625"/>
            </a:xfrm>
            <a:custGeom>
              <a:avLst/>
              <a:gdLst>
                <a:gd name="T0" fmla="*/ 8 w 36"/>
                <a:gd name="T1" fmla="*/ 30 h 30"/>
                <a:gd name="T2" fmla="*/ 36 w 36"/>
                <a:gd name="T3" fmla="*/ 18 h 30"/>
                <a:gd name="T4" fmla="*/ 29 w 36"/>
                <a:gd name="T5" fmla="*/ 0 h 30"/>
                <a:gd name="T6" fmla="*/ 0 w 36"/>
                <a:gd name="T7" fmla="*/ 11 h 30"/>
                <a:gd name="T8" fmla="*/ 8 w 36"/>
                <a:gd name="T9" fmla="*/ 30 h 30"/>
              </a:gdLst>
              <a:ahLst/>
              <a:cxnLst>
                <a:cxn ang="0">
                  <a:pos x="T0" y="T1"/>
                </a:cxn>
                <a:cxn ang="0">
                  <a:pos x="T2" y="T3"/>
                </a:cxn>
                <a:cxn ang="0">
                  <a:pos x="T4" y="T5"/>
                </a:cxn>
                <a:cxn ang="0">
                  <a:pos x="T6" y="T7"/>
                </a:cxn>
                <a:cxn ang="0">
                  <a:pos x="T8" y="T9"/>
                </a:cxn>
              </a:cxnLst>
              <a:rect l="0" t="0" r="r" b="b"/>
              <a:pathLst>
                <a:path w="36" h="30">
                  <a:moveTo>
                    <a:pt x="8" y="30"/>
                  </a:moveTo>
                  <a:lnTo>
                    <a:pt x="36" y="18"/>
                  </a:lnTo>
                  <a:lnTo>
                    <a:pt x="29" y="0"/>
                  </a:lnTo>
                  <a:lnTo>
                    <a:pt x="0" y="11"/>
                  </a:lnTo>
                  <a:lnTo>
                    <a:pt x="8" y="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9" name="Freeform 42">
              <a:extLst>
                <a:ext uri="{FF2B5EF4-FFF2-40B4-BE49-F238E27FC236}">
                  <a16:creationId xmlns="" xmlns:a16="http://schemas.microsoft.com/office/drawing/2014/main" id="{C535A6B3-3393-4AA5-80C1-DF76CB82CBD4}"/>
                </a:ext>
              </a:extLst>
            </p:cNvPr>
            <p:cNvSpPr>
              <a:spLocks/>
            </p:cNvSpPr>
            <p:nvPr/>
          </p:nvSpPr>
          <p:spPr bwMode="auto">
            <a:xfrm>
              <a:off x="5795963" y="2547938"/>
              <a:ext cx="57150" cy="47625"/>
            </a:xfrm>
            <a:custGeom>
              <a:avLst/>
              <a:gdLst>
                <a:gd name="T0" fmla="*/ 28 w 36"/>
                <a:gd name="T1" fmla="*/ 30 h 30"/>
                <a:gd name="T2" fmla="*/ 36 w 36"/>
                <a:gd name="T3" fmla="*/ 12 h 30"/>
                <a:gd name="T4" fmla="*/ 8 w 36"/>
                <a:gd name="T5" fmla="*/ 0 h 30"/>
                <a:gd name="T6" fmla="*/ 0 w 36"/>
                <a:gd name="T7" fmla="*/ 18 h 30"/>
                <a:gd name="T8" fmla="*/ 28 w 36"/>
                <a:gd name="T9" fmla="*/ 30 h 30"/>
              </a:gdLst>
              <a:ahLst/>
              <a:cxnLst>
                <a:cxn ang="0">
                  <a:pos x="T0" y="T1"/>
                </a:cxn>
                <a:cxn ang="0">
                  <a:pos x="T2" y="T3"/>
                </a:cxn>
                <a:cxn ang="0">
                  <a:pos x="T4" y="T5"/>
                </a:cxn>
                <a:cxn ang="0">
                  <a:pos x="T6" y="T7"/>
                </a:cxn>
                <a:cxn ang="0">
                  <a:pos x="T8" y="T9"/>
                </a:cxn>
              </a:cxnLst>
              <a:rect l="0" t="0" r="r" b="b"/>
              <a:pathLst>
                <a:path w="36" h="30">
                  <a:moveTo>
                    <a:pt x="28" y="30"/>
                  </a:moveTo>
                  <a:lnTo>
                    <a:pt x="36" y="12"/>
                  </a:lnTo>
                  <a:lnTo>
                    <a:pt x="8" y="0"/>
                  </a:lnTo>
                  <a:lnTo>
                    <a:pt x="0" y="18"/>
                  </a:lnTo>
                  <a:lnTo>
                    <a:pt x="28" y="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
        <p:nvSpPr>
          <p:cNvPr id="60" name="Freeform 6">
            <a:extLst>
              <a:ext uri="{FF2B5EF4-FFF2-40B4-BE49-F238E27FC236}">
                <a16:creationId xmlns="" xmlns:a16="http://schemas.microsoft.com/office/drawing/2014/main" id="{215D4D36-C86A-4FEC-BB15-1F4582AF186C}"/>
              </a:ext>
            </a:extLst>
          </p:cNvPr>
          <p:cNvSpPr>
            <a:spLocks/>
          </p:cNvSpPr>
          <p:nvPr userDrawn="1"/>
        </p:nvSpPr>
        <p:spPr bwMode="auto">
          <a:xfrm>
            <a:off x="3288528" y="296368"/>
            <a:ext cx="8892000" cy="864888"/>
          </a:xfrm>
          <a:custGeom>
            <a:avLst/>
            <a:gdLst>
              <a:gd name="T0" fmla="*/ 6409 w 6533"/>
              <a:gd name="T1" fmla="*/ 0 h 617"/>
              <a:gd name="T2" fmla="*/ 0 w 6533"/>
              <a:gd name="T3" fmla="*/ 0 h 617"/>
              <a:gd name="T4" fmla="*/ 126 w 6533"/>
              <a:gd name="T5" fmla="*/ 310 h 617"/>
              <a:gd name="T6" fmla="*/ 0 w 6533"/>
              <a:gd name="T7" fmla="*/ 617 h 617"/>
              <a:gd name="T8" fmla="*/ 6409 w 6533"/>
              <a:gd name="T9" fmla="*/ 617 h 617"/>
              <a:gd name="T10" fmla="*/ 6533 w 6533"/>
              <a:gd name="T11" fmla="*/ 310 h 617"/>
              <a:gd name="T12" fmla="*/ 6409 w 6533"/>
              <a:gd name="T13" fmla="*/ 0 h 617"/>
              <a:gd name="connsiteX0" fmla="*/ 9810 w 9810"/>
              <a:gd name="connsiteY0" fmla="*/ 0 h 10000"/>
              <a:gd name="connsiteX1" fmla="*/ 0 w 9810"/>
              <a:gd name="connsiteY1" fmla="*/ 0 h 10000"/>
              <a:gd name="connsiteX2" fmla="*/ 193 w 9810"/>
              <a:gd name="connsiteY2" fmla="*/ 5024 h 10000"/>
              <a:gd name="connsiteX3" fmla="*/ 0 w 9810"/>
              <a:gd name="connsiteY3" fmla="*/ 10000 h 10000"/>
              <a:gd name="connsiteX4" fmla="*/ 9810 w 9810"/>
              <a:gd name="connsiteY4" fmla="*/ 10000 h 10000"/>
              <a:gd name="connsiteX5" fmla="*/ 7589 w 9810"/>
              <a:gd name="connsiteY5" fmla="*/ 5574 h 10000"/>
              <a:gd name="connsiteX6" fmla="*/ 9810 w 9810"/>
              <a:gd name="connsiteY6" fmla="*/ 0 h 10000"/>
              <a:gd name="connsiteX0" fmla="*/ 7021 w 10000"/>
              <a:gd name="connsiteY0" fmla="*/ 0 h 10000"/>
              <a:gd name="connsiteX1" fmla="*/ 0 w 10000"/>
              <a:gd name="connsiteY1" fmla="*/ 0 h 10000"/>
              <a:gd name="connsiteX2" fmla="*/ 197 w 10000"/>
              <a:gd name="connsiteY2" fmla="*/ 5024 h 10000"/>
              <a:gd name="connsiteX3" fmla="*/ 0 w 10000"/>
              <a:gd name="connsiteY3" fmla="*/ 10000 h 10000"/>
              <a:gd name="connsiteX4" fmla="*/ 10000 w 10000"/>
              <a:gd name="connsiteY4" fmla="*/ 10000 h 10000"/>
              <a:gd name="connsiteX5" fmla="*/ 7736 w 10000"/>
              <a:gd name="connsiteY5" fmla="*/ 5574 h 10000"/>
              <a:gd name="connsiteX6" fmla="*/ 7021 w 10000"/>
              <a:gd name="connsiteY6" fmla="*/ 0 h 10000"/>
              <a:gd name="connsiteX0" fmla="*/ 7021 w 7736"/>
              <a:gd name="connsiteY0" fmla="*/ 0 h 10038"/>
              <a:gd name="connsiteX1" fmla="*/ 0 w 7736"/>
              <a:gd name="connsiteY1" fmla="*/ 0 h 10038"/>
              <a:gd name="connsiteX2" fmla="*/ 197 w 7736"/>
              <a:gd name="connsiteY2" fmla="*/ 5024 h 10038"/>
              <a:gd name="connsiteX3" fmla="*/ 0 w 7736"/>
              <a:gd name="connsiteY3" fmla="*/ 10000 h 10038"/>
              <a:gd name="connsiteX4" fmla="*/ 7017 w 7736"/>
              <a:gd name="connsiteY4" fmla="*/ 10038 h 10038"/>
              <a:gd name="connsiteX5" fmla="*/ 7736 w 7736"/>
              <a:gd name="connsiteY5" fmla="*/ 5574 h 10038"/>
              <a:gd name="connsiteX6" fmla="*/ 7021 w 7736"/>
              <a:gd name="connsiteY6" fmla="*/ 0 h 10038"/>
              <a:gd name="connsiteX0" fmla="*/ 9076 w 9316"/>
              <a:gd name="connsiteY0" fmla="*/ 0 h 10000"/>
              <a:gd name="connsiteX1" fmla="*/ 0 w 9316"/>
              <a:gd name="connsiteY1" fmla="*/ 0 h 10000"/>
              <a:gd name="connsiteX2" fmla="*/ 255 w 9316"/>
              <a:gd name="connsiteY2" fmla="*/ 5005 h 10000"/>
              <a:gd name="connsiteX3" fmla="*/ 0 w 9316"/>
              <a:gd name="connsiteY3" fmla="*/ 9962 h 10000"/>
              <a:gd name="connsiteX4" fmla="*/ 9071 w 9316"/>
              <a:gd name="connsiteY4" fmla="*/ 10000 h 10000"/>
              <a:gd name="connsiteX5" fmla="*/ 9316 w 9316"/>
              <a:gd name="connsiteY5" fmla="*/ 5668 h 10000"/>
              <a:gd name="connsiteX6" fmla="*/ 9076 w 9316"/>
              <a:gd name="connsiteY6" fmla="*/ 0 h 10000"/>
              <a:gd name="connsiteX0" fmla="*/ 9742 w 10000"/>
              <a:gd name="connsiteY0" fmla="*/ 0 h 10000"/>
              <a:gd name="connsiteX1" fmla="*/ 0 w 10000"/>
              <a:gd name="connsiteY1" fmla="*/ 0 h 10000"/>
              <a:gd name="connsiteX2" fmla="*/ 274 w 10000"/>
              <a:gd name="connsiteY2" fmla="*/ 5005 h 10000"/>
              <a:gd name="connsiteX3" fmla="*/ 0 w 10000"/>
              <a:gd name="connsiteY3" fmla="*/ 9962 h 10000"/>
              <a:gd name="connsiteX4" fmla="*/ 9737 w 10000"/>
              <a:gd name="connsiteY4" fmla="*/ 10000 h 10000"/>
              <a:gd name="connsiteX5" fmla="*/ 10000 w 10000"/>
              <a:gd name="connsiteY5" fmla="*/ 5668 h 10000"/>
              <a:gd name="connsiteX6" fmla="*/ 9742 w 10000"/>
              <a:gd name="connsiteY6" fmla="*/ 0 h 10000"/>
              <a:gd name="connsiteX0" fmla="*/ 9742 w 9877"/>
              <a:gd name="connsiteY0" fmla="*/ 0 h 10000"/>
              <a:gd name="connsiteX1" fmla="*/ 0 w 9877"/>
              <a:gd name="connsiteY1" fmla="*/ 0 h 10000"/>
              <a:gd name="connsiteX2" fmla="*/ 274 w 9877"/>
              <a:gd name="connsiteY2" fmla="*/ 5005 h 10000"/>
              <a:gd name="connsiteX3" fmla="*/ 0 w 9877"/>
              <a:gd name="connsiteY3" fmla="*/ 9962 h 10000"/>
              <a:gd name="connsiteX4" fmla="*/ 9737 w 9877"/>
              <a:gd name="connsiteY4" fmla="*/ 10000 h 10000"/>
              <a:gd name="connsiteX5" fmla="*/ 9738 w 9877"/>
              <a:gd name="connsiteY5" fmla="*/ 5783 h 10000"/>
              <a:gd name="connsiteX6" fmla="*/ 9742 w 9877"/>
              <a:gd name="connsiteY6" fmla="*/ 0 h 10000"/>
              <a:gd name="connsiteX0" fmla="*/ 9863 w 9991"/>
              <a:gd name="connsiteY0" fmla="*/ 0 h 10000"/>
              <a:gd name="connsiteX1" fmla="*/ 0 w 9991"/>
              <a:gd name="connsiteY1" fmla="*/ 0 h 10000"/>
              <a:gd name="connsiteX2" fmla="*/ 277 w 9991"/>
              <a:gd name="connsiteY2" fmla="*/ 5005 h 10000"/>
              <a:gd name="connsiteX3" fmla="*/ 0 w 9991"/>
              <a:gd name="connsiteY3" fmla="*/ 9962 h 10000"/>
              <a:gd name="connsiteX4" fmla="*/ 9858 w 9991"/>
              <a:gd name="connsiteY4" fmla="*/ 10000 h 10000"/>
              <a:gd name="connsiteX5" fmla="*/ 9817 w 9991"/>
              <a:gd name="connsiteY5" fmla="*/ 5783 h 10000"/>
              <a:gd name="connsiteX6" fmla="*/ 9863 w 9991"/>
              <a:gd name="connsiteY6" fmla="*/ 0 h 10000"/>
              <a:gd name="connsiteX0" fmla="*/ 9872 w 10014"/>
              <a:gd name="connsiteY0" fmla="*/ 0 h 10000"/>
              <a:gd name="connsiteX1" fmla="*/ 0 w 10014"/>
              <a:gd name="connsiteY1" fmla="*/ 0 h 10000"/>
              <a:gd name="connsiteX2" fmla="*/ 277 w 10014"/>
              <a:gd name="connsiteY2" fmla="*/ 5005 h 10000"/>
              <a:gd name="connsiteX3" fmla="*/ 0 w 10014"/>
              <a:gd name="connsiteY3" fmla="*/ 9962 h 10000"/>
              <a:gd name="connsiteX4" fmla="*/ 9867 w 10014"/>
              <a:gd name="connsiteY4" fmla="*/ 10000 h 10000"/>
              <a:gd name="connsiteX5" fmla="*/ 9890 w 10014"/>
              <a:gd name="connsiteY5" fmla="*/ 5745 h 10000"/>
              <a:gd name="connsiteX6" fmla="*/ 9872 w 10014"/>
              <a:gd name="connsiteY6" fmla="*/ 0 h 10000"/>
              <a:gd name="connsiteX0" fmla="*/ 9872 w 10030"/>
              <a:gd name="connsiteY0" fmla="*/ 0 h 10000"/>
              <a:gd name="connsiteX1" fmla="*/ 0 w 10030"/>
              <a:gd name="connsiteY1" fmla="*/ 0 h 10000"/>
              <a:gd name="connsiteX2" fmla="*/ 277 w 10030"/>
              <a:gd name="connsiteY2" fmla="*/ 5005 h 10000"/>
              <a:gd name="connsiteX3" fmla="*/ 0 w 10030"/>
              <a:gd name="connsiteY3" fmla="*/ 9962 h 10000"/>
              <a:gd name="connsiteX4" fmla="*/ 9867 w 10030"/>
              <a:gd name="connsiteY4" fmla="*/ 10000 h 10000"/>
              <a:gd name="connsiteX5" fmla="*/ 9890 w 10030"/>
              <a:gd name="connsiteY5" fmla="*/ 5745 h 10000"/>
              <a:gd name="connsiteX6" fmla="*/ 9872 w 10030"/>
              <a:gd name="connsiteY6" fmla="*/ 0 h 10000"/>
              <a:gd name="connsiteX0" fmla="*/ 9872 w 9921"/>
              <a:gd name="connsiteY0" fmla="*/ 0 h 10000"/>
              <a:gd name="connsiteX1" fmla="*/ 0 w 9921"/>
              <a:gd name="connsiteY1" fmla="*/ 0 h 10000"/>
              <a:gd name="connsiteX2" fmla="*/ 277 w 9921"/>
              <a:gd name="connsiteY2" fmla="*/ 5005 h 10000"/>
              <a:gd name="connsiteX3" fmla="*/ 0 w 9921"/>
              <a:gd name="connsiteY3" fmla="*/ 9962 h 10000"/>
              <a:gd name="connsiteX4" fmla="*/ 9867 w 9921"/>
              <a:gd name="connsiteY4" fmla="*/ 10000 h 10000"/>
              <a:gd name="connsiteX5" fmla="*/ 9890 w 9921"/>
              <a:gd name="connsiteY5" fmla="*/ 5745 h 10000"/>
              <a:gd name="connsiteX6" fmla="*/ 9872 w 9921"/>
              <a:gd name="connsiteY6" fmla="*/ 0 h 10000"/>
              <a:gd name="connsiteX0" fmla="*/ 9951 w 9974"/>
              <a:gd name="connsiteY0" fmla="*/ 0 h 10000"/>
              <a:gd name="connsiteX1" fmla="*/ 0 w 9974"/>
              <a:gd name="connsiteY1" fmla="*/ 0 h 10000"/>
              <a:gd name="connsiteX2" fmla="*/ 279 w 9974"/>
              <a:gd name="connsiteY2" fmla="*/ 5005 h 10000"/>
              <a:gd name="connsiteX3" fmla="*/ 0 w 9974"/>
              <a:gd name="connsiteY3" fmla="*/ 9962 h 10000"/>
              <a:gd name="connsiteX4" fmla="*/ 9946 w 9974"/>
              <a:gd name="connsiteY4" fmla="*/ 10000 h 10000"/>
              <a:gd name="connsiteX5" fmla="*/ 9969 w 9974"/>
              <a:gd name="connsiteY5" fmla="*/ 5745 h 10000"/>
              <a:gd name="connsiteX6" fmla="*/ 9951 w 9974"/>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9995"/>
              <a:gd name="connsiteY0" fmla="*/ 0 h 10000"/>
              <a:gd name="connsiteX1" fmla="*/ 0 w 9995"/>
              <a:gd name="connsiteY1" fmla="*/ 0 h 10000"/>
              <a:gd name="connsiteX2" fmla="*/ 280 w 9995"/>
              <a:gd name="connsiteY2" fmla="*/ 5005 h 10000"/>
              <a:gd name="connsiteX3" fmla="*/ 0 w 9995"/>
              <a:gd name="connsiteY3" fmla="*/ 9962 h 10000"/>
              <a:gd name="connsiteX4" fmla="*/ 9972 w 9995"/>
              <a:gd name="connsiteY4" fmla="*/ 10000 h 10000"/>
              <a:gd name="connsiteX5" fmla="*/ 9995 w 9995"/>
              <a:gd name="connsiteY5" fmla="*/ 5745 h 10000"/>
              <a:gd name="connsiteX6" fmla="*/ 9977 w 9995"/>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9977 w 10000"/>
              <a:gd name="connsiteY4" fmla="*/ 10000 h 10000"/>
              <a:gd name="connsiteX5" fmla="*/ 10000 w 10000"/>
              <a:gd name="connsiteY5" fmla="*/ 5745 h 10000"/>
              <a:gd name="connsiteX6" fmla="*/ 9999 w 10000"/>
              <a:gd name="connsiteY6" fmla="*/ 0 h 10000"/>
              <a:gd name="connsiteX0" fmla="*/ 9999 w 10004"/>
              <a:gd name="connsiteY0" fmla="*/ 0 h 10000"/>
              <a:gd name="connsiteX1" fmla="*/ 0 w 10004"/>
              <a:gd name="connsiteY1" fmla="*/ 0 h 10000"/>
              <a:gd name="connsiteX2" fmla="*/ 280 w 10004"/>
              <a:gd name="connsiteY2" fmla="*/ 5005 h 10000"/>
              <a:gd name="connsiteX3" fmla="*/ 0 w 10004"/>
              <a:gd name="connsiteY3" fmla="*/ 9962 h 10000"/>
              <a:gd name="connsiteX4" fmla="*/ 10000 w 10004"/>
              <a:gd name="connsiteY4" fmla="*/ 10000 h 10000"/>
              <a:gd name="connsiteX5" fmla="*/ 10000 w 10004"/>
              <a:gd name="connsiteY5" fmla="*/ 5745 h 10000"/>
              <a:gd name="connsiteX6" fmla="*/ 9999 w 10004"/>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10000 w 10000"/>
              <a:gd name="connsiteY4" fmla="*/ 10000 h 10000"/>
              <a:gd name="connsiteX5" fmla="*/ 10000 w 10000"/>
              <a:gd name="connsiteY5" fmla="*/ 5745 h 10000"/>
              <a:gd name="connsiteX6" fmla="*/ 9999 w 10000"/>
              <a:gd name="connsiteY6" fmla="*/ 0 h 10000"/>
              <a:gd name="connsiteX0" fmla="*/ 14796 w 14796"/>
              <a:gd name="connsiteY0" fmla="*/ 0 h 10000"/>
              <a:gd name="connsiteX1" fmla="*/ 0 w 14796"/>
              <a:gd name="connsiteY1" fmla="*/ 0 h 10000"/>
              <a:gd name="connsiteX2" fmla="*/ 280 w 14796"/>
              <a:gd name="connsiteY2" fmla="*/ 5005 h 10000"/>
              <a:gd name="connsiteX3" fmla="*/ 0 w 14796"/>
              <a:gd name="connsiteY3" fmla="*/ 9962 h 10000"/>
              <a:gd name="connsiteX4" fmla="*/ 10000 w 14796"/>
              <a:gd name="connsiteY4" fmla="*/ 10000 h 10000"/>
              <a:gd name="connsiteX5" fmla="*/ 10000 w 14796"/>
              <a:gd name="connsiteY5" fmla="*/ 5745 h 10000"/>
              <a:gd name="connsiteX6" fmla="*/ 14796 w 14796"/>
              <a:gd name="connsiteY6" fmla="*/ 0 h 10000"/>
              <a:gd name="connsiteX0" fmla="*/ 14796 w 14796"/>
              <a:gd name="connsiteY0" fmla="*/ 0 h 9968"/>
              <a:gd name="connsiteX1" fmla="*/ 0 w 14796"/>
              <a:gd name="connsiteY1" fmla="*/ 0 h 9968"/>
              <a:gd name="connsiteX2" fmla="*/ 280 w 14796"/>
              <a:gd name="connsiteY2" fmla="*/ 5005 h 9968"/>
              <a:gd name="connsiteX3" fmla="*/ 0 w 14796"/>
              <a:gd name="connsiteY3" fmla="*/ 9962 h 9968"/>
              <a:gd name="connsiteX4" fmla="*/ 14788 w 14796"/>
              <a:gd name="connsiteY4" fmla="*/ 9968 h 9968"/>
              <a:gd name="connsiteX5" fmla="*/ 10000 w 14796"/>
              <a:gd name="connsiteY5" fmla="*/ 5745 h 9968"/>
              <a:gd name="connsiteX6" fmla="*/ 14796 w 14796"/>
              <a:gd name="connsiteY6" fmla="*/ 0 h 9968"/>
              <a:gd name="connsiteX0" fmla="*/ 10000 w 10000"/>
              <a:gd name="connsiteY0" fmla="*/ 0 h 10000"/>
              <a:gd name="connsiteX1" fmla="*/ 0 w 10000"/>
              <a:gd name="connsiteY1" fmla="*/ 0 h 10000"/>
              <a:gd name="connsiteX2" fmla="*/ 189 w 10000"/>
              <a:gd name="connsiteY2" fmla="*/ 5021 h 10000"/>
              <a:gd name="connsiteX3" fmla="*/ 0 w 10000"/>
              <a:gd name="connsiteY3" fmla="*/ 9994 h 10000"/>
              <a:gd name="connsiteX4" fmla="*/ 9995 w 10000"/>
              <a:gd name="connsiteY4" fmla="*/ 10000 h 10000"/>
              <a:gd name="connsiteX5" fmla="*/ 9998 w 10000"/>
              <a:gd name="connsiteY5" fmla="*/ 6152 h 10000"/>
              <a:gd name="connsiteX6" fmla="*/ 10000 w 10000"/>
              <a:gd name="connsiteY6"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000" h="10000">
                <a:moveTo>
                  <a:pt x="10000" y="0"/>
                </a:moveTo>
                <a:lnTo>
                  <a:pt x="0" y="0"/>
                </a:lnTo>
                <a:cubicBezTo>
                  <a:pt x="62" y="1674"/>
                  <a:pt x="124" y="3347"/>
                  <a:pt x="189" y="5021"/>
                </a:cubicBezTo>
                <a:cubicBezTo>
                  <a:pt x="124" y="6679"/>
                  <a:pt x="62" y="8336"/>
                  <a:pt x="0" y="9994"/>
                </a:cubicBezTo>
                <a:lnTo>
                  <a:pt x="9995" y="10000"/>
                </a:lnTo>
                <a:cubicBezTo>
                  <a:pt x="9993" y="8184"/>
                  <a:pt x="9998" y="8051"/>
                  <a:pt x="9998" y="6152"/>
                </a:cubicBezTo>
                <a:cubicBezTo>
                  <a:pt x="9996" y="3296"/>
                  <a:pt x="10001" y="2674"/>
                  <a:pt x="10000" y="0"/>
                </a:cubicBez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61" name="Freeform 11">
            <a:extLst>
              <a:ext uri="{FF2B5EF4-FFF2-40B4-BE49-F238E27FC236}">
                <a16:creationId xmlns="" xmlns:a16="http://schemas.microsoft.com/office/drawing/2014/main" id="{D6AD85DD-27A5-4F4A-BDFC-E7E1CCB5A799}"/>
              </a:ext>
            </a:extLst>
          </p:cNvPr>
          <p:cNvSpPr>
            <a:spLocks/>
          </p:cNvSpPr>
          <p:nvPr userDrawn="1"/>
        </p:nvSpPr>
        <p:spPr bwMode="auto">
          <a:xfrm>
            <a:off x="3180516"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Tree>
    <p:extLst>
      <p:ext uri="{BB962C8B-B14F-4D97-AF65-F5344CB8AC3E}">
        <p14:creationId xmlns:p14="http://schemas.microsoft.com/office/powerpoint/2010/main" val="200045371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4.3#本节小结(可选)">
    <p:spTree>
      <p:nvGrpSpPr>
        <p:cNvPr id="1" name=""/>
        <p:cNvGrpSpPr/>
        <p:nvPr/>
      </p:nvGrpSpPr>
      <p:grpSpPr>
        <a:xfrm>
          <a:off x="0" y="0"/>
          <a:ext cx="0" cy="0"/>
          <a:chOff x="0" y="0"/>
          <a:chExt cx="0" cy="0"/>
        </a:xfrm>
      </p:grpSpPr>
      <p:sp>
        <p:nvSpPr>
          <p:cNvPr id="17" name="文本占位符 6">
            <a:extLst>
              <a:ext uri="{FF2B5EF4-FFF2-40B4-BE49-F238E27FC236}">
                <a16:creationId xmlns="" xmlns:a16="http://schemas.microsoft.com/office/drawing/2014/main" id="{2E03F4F7-2762-47DC-B245-D9A9A0F1438A}"/>
              </a:ext>
            </a:extLst>
          </p:cNvPr>
          <p:cNvSpPr>
            <a:spLocks noGrp="1"/>
          </p:cNvSpPr>
          <p:nvPr>
            <p:ph type="body" sz="quarter" idx="10" hasCustomPrompt="1"/>
          </p:nvPr>
        </p:nvSpPr>
        <p:spPr>
          <a:xfrm>
            <a:off x="451878" y="1242452"/>
            <a:ext cx="11306175" cy="4680000"/>
          </a:xfrm>
          <a:prstGeom prst="rect">
            <a:avLst/>
          </a:prstGeom>
        </p:spPr>
        <p:txBody>
          <a:bodyPr/>
          <a:lstStyle>
            <a:lvl1pPr algn="just" fontAlgn="auto">
              <a:defRPr baseline="0">
                <a:latin typeface="Huawei Sans" panose="020C0503030203020204" pitchFamily="34" charset="0"/>
                <a:ea typeface="方正兰亭黑简体" panose="02000000000000000000" pitchFamily="2" charset="-122"/>
                <a:cs typeface="Huawei Sans" panose="020C0503030203020204" pitchFamily="34" charset="0"/>
              </a:defRPr>
            </a:lvl1pPr>
            <a:lvl5pPr>
              <a:buNone/>
              <a:defRPr/>
            </a:lvl5pPr>
          </a:lstStyle>
          <a:p>
            <a:r>
              <a:rPr lang="en-US" altLang="zh-CN" dirty="0"/>
              <a:t>Click here to edit summary</a:t>
            </a:r>
            <a:endParaRPr lang="zh-CN" altLang="en-US" dirty="0"/>
          </a:p>
        </p:txBody>
      </p:sp>
      <p:sp>
        <p:nvSpPr>
          <p:cNvPr id="18" name="TextBox 10">
            <a:extLst>
              <a:ext uri="{FF2B5EF4-FFF2-40B4-BE49-F238E27FC236}">
                <a16:creationId xmlns="" xmlns:a16="http://schemas.microsoft.com/office/drawing/2014/main" id="{555575A9-C7DA-408B-9692-B8F7CBD7B788}"/>
              </a:ext>
            </a:extLst>
          </p:cNvPr>
          <p:cNvSpPr txBox="1"/>
          <p:nvPr userDrawn="1"/>
        </p:nvSpPr>
        <p:spPr bwMode="auto">
          <a:xfrm>
            <a:off x="1595500" y="408779"/>
            <a:ext cx="4248472" cy="639559"/>
          </a:xfrm>
          <a:prstGeom prst="rect">
            <a:avLst/>
          </a:prstGeom>
          <a:noFill/>
          <a:ln w="9525">
            <a:noFill/>
            <a:miter lim="800000"/>
            <a:headEnd/>
            <a:tailEnd/>
          </a:ln>
        </p:spPr>
        <p:txBody>
          <a:bodyPr wrap="square" lIns="99980" tIns="49987" rIns="99980" bIns="49987" rtlCol="0">
            <a:spAutoFit/>
          </a:bodyPr>
          <a:lstStyle>
            <a:defPPr>
              <a:defRPr lang="zh-CN"/>
            </a:defPPr>
            <a:lvl1pPr defTabSz="1001624" eaLnBrk="0" hangingPunct="0">
              <a:defRPr sz="3500" b="1">
                <a:solidFill>
                  <a:schemeClr val="tx1">
                    <a:lumMod val="75000"/>
                    <a:lumOff val="25000"/>
                  </a:schemeClr>
                </a:solidFill>
                <a:latin typeface="+mn-ea"/>
                <a:ea typeface="+mn-ea"/>
                <a:cs typeface="Arial" pitchFamily="34" charset="0"/>
              </a:defRPr>
            </a:lvl1pPr>
          </a:lstStyle>
          <a:p>
            <a:pPr lvl="0" fontAlgn="ctr"/>
            <a:r>
              <a:rPr lang="en-US" altLang="zh-CN"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Section Summary</a:t>
            </a:r>
          </a:p>
        </p:txBody>
      </p:sp>
      <p:sp>
        <p:nvSpPr>
          <p:cNvPr id="19" name="Freeform 9">
            <a:extLst>
              <a:ext uri="{FF2B5EF4-FFF2-40B4-BE49-F238E27FC236}">
                <a16:creationId xmlns="" xmlns:a16="http://schemas.microsoft.com/office/drawing/2014/main" id="{7C2AB915-B17F-4BEA-8584-C3F9A51D33EC}"/>
              </a:ext>
            </a:extLst>
          </p:cNvPr>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0" name="Freeform 11">
            <a:extLst>
              <a:ext uri="{FF2B5EF4-FFF2-40B4-BE49-F238E27FC236}">
                <a16:creationId xmlns="" xmlns:a16="http://schemas.microsoft.com/office/drawing/2014/main" id="{97B8DCA2-45D3-4E3C-8190-6E3BA3097EB0}"/>
              </a:ext>
            </a:extLst>
          </p:cNvPr>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21" name="组合 20">
            <a:extLst>
              <a:ext uri="{FF2B5EF4-FFF2-40B4-BE49-F238E27FC236}">
                <a16:creationId xmlns="" xmlns:a16="http://schemas.microsoft.com/office/drawing/2014/main" id="{6A3A8E42-B12A-4E66-903A-3ACE545368FF}"/>
              </a:ext>
            </a:extLst>
          </p:cNvPr>
          <p:cNvGrpSpPr/>
          <p:nvPr userDrawn="1"/>
        </p:nvGrpSpPr>
        <p:grpSpPr>
          <a:xfrm>
            <a:off x="515380" y="490848"/>
            <a:ext cx="470694" cy="475421"/>
            <a:chOff x="5540375" y="2868613"/>
            <a:chExt cx="1106488" cy="1117600"/>
          </a:xfrm>
          <a:solidFill>
            <a:schemeClr val="bg1"/>
          </a:solidFill>
        </p:grpSpPr>
        <p:sp>
          <p:nvSpPr>
            <p:cNvPr id="22" name="Freeform 6">
              <a:extLst>
                <a:ext uri="{FF2B5EF4-FFF2-40B4-BE49-F238E27FC236}">
                  <a16:creationId xmlns="" xmlns:a16="http://schemas.microsoft.com/office/drawing/2014/main" id="{C3F13D63-550A-4423-96AE-577D4BA6105D}"/>
                </a:ext>
              </a:extLst>
            </p:cNvPr>
            <p:cNvSpPr>
              <a:spLocks/>
            </p:cNvSpPr>
            <p:nvPr/>
          </p:nvSpPr>
          <p:spPr bwMode="auto">
            <a:xfrm>
              <a:off x="5970588" y="3251201"/>
              <a:ext cx="676275" cy="517525"/>
            </a:xfrm>
            <a:custGeom>
              <a:avLst/>
              <a:gdLst>
                <a:gd name="T0" fmla="*/ 40 w 180"/>
                <a:gd name="T1" fmla="*/ 42 h 138"/>
                <a:gd name="T2" fmla="*/ 27 w 180"/>
                <a:gd name="T3" fmla="*/ 42 h 138"/>
                <a:gd name="T4" fmla="*/ 3 w 180"/>
                <a:gd name="T5" fmla="*/ 66 h 138"/>
                <a:gd name="T6" fmla="*/ 3 w 180"/>
                <a:gd name="T7" fmla="*/ 79 h 138"/>
                <a:gd name="T8" fmla="*/ 59 w 180"/>
                <a:gd name="T9" fmla="*/ 135 h 138"/>
                <a:gd name="T10" fmla="*/ 72 w 180"/>
                <a:gd name="T11" fmla="*/ 135 h 138"/>
                <a:gd name="T12" fmla="*/ 176 w 180"/>
                <a:gd name="T13" fmla="*/ 31 h 138"/>
                <a:gd name="T14" fmla="*/ 176 w 180"/>
                <a:gd name="T15" fmla="*/ 18 h 138"/>
                <a:gd name="T16" fmla="*/ 162 w 180"/>
                <a:gd name="T17" fmla="*/ 4 h 138"/>
                <a:gd name="T18" fmla="*/ 149 w 180"/>
                <a:gd name="T19" fmla="*/ 3 h 138"/>
                <a:gd name="T20" fmla="*/ 74 w 180"/>
                <a:gd name="T21" fmla="*/ 66 h 138"/>
                <a:gd name="T22" fmla="*/ 60 w 180"/>
                <a:gd name="T23" fmla="*/ 65 h 138"/>
                <a:gd name="T24" fmla="*/ 40 w 180"/>
                <a:gd name="T25" fmla="*/ 42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0" h="138">
                  <a:moveTo>
                    <a:pt x="40" y="42"/>
                  </a:moveTo>
                  <a:cubicBezTo>
                    <a:pt x="36" y="39"/>
                    <a:pt x="30" y="38"/>
                    <a:pt x="27" y="42"/>
                  </a:cubicBezTo>
                  <a:cubicBezTo>
                    <a:pt x="3" y="66"/>
                    <a:pt x="3" y="66"/>
                    <a:pt x="3" y="66"/>
                  </a:cubicBezTo>
                  <a:cubicBezTo>
                    <a:pt x="0" y="69"/>
                    <a:pt x="0" y="75"/>
                    <a:pt x="3" y="79"/>
                  </a:cubicBezTo>
                  <a:cubicBezTo>
                    <a:pt x="59" y="135"/>
                    <a:pt x="59" y="135"/>
                    <a:pt x="59" y="135"/>
                  </a:cubicBezTo>
                  <a:cubicBezTo>
                    <a:pt x="63" y="138"/>
                    <a:pt x="69" y="138"/>
                    <a:pt x="72" y="135"/>
                  </a:cubicBezTo>
                  <a:cubicBezTo>
                    <a:pt x="176" y="31"/>
                    <a:pt x="176" y="31"/>
                    <a:pt x="176" y="31"/>
                  </a:cubicBezTo>
                  <a:cubicBezTo>
                    <a:pt x="179" y="27"/>
                    <a:pt x="180" y="21"/>
                    <a:pt x="176" y="18"/>
                  </a:cubicBezTo>
                  <a:cubicBezTo>
                    <a:pt x="162" y="4"/>
                    <a:pt x="162" y="4"/>
                    <a:pt x="162" y="4"/>
                  </a:cubicBezTo>
                  <a:cubicBezTo>
                    <a:pt x="159" y="0"/>
                    <a:pt x="153" y="0"/>
                    <a:pt x="149" y="3"/>
                  </a:cubicBezTo>
                  <a:cubicBezTo>
                    <a:pt x="74" y="66"/>
                    <a:pt x="74" y="66"/>
                    <a:pt x="74" y="66"/>
                  </a:cubicBezTo>
                  <a:cubicBezTo>
                    <a:pt x="70" y="69"/>
                    <a:pt x="64" y="68"/>
                    <a:pt x="60" y="65"/>
                  </a:cubicBezTo>
                  <a:lnTo>
                    <a:pt x="40" y="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3" name="Freeform 7">
              <a:extLst>
                <a:ext uri="{FF2B5EF4-FFF2-40B4-BE49-F238E27FC236}">
                  <a16:creationId xmlns="" xmlns:a16="http://schemas.microsoft.com/office/drawing/2014/main" id="{3F353CBF-63B6-4669-B361-E1A73A5036A6}"/>
                </a:ext>
              </a:extLst>
            </p:cNvPr>
            <p:cNvSpPr>
              <a:spLocks/>
            </p:cNvSpPr>
            <p:nvPr/>
          </p:nvSpPr>
          <p:spPr bwMode="auto">
            <a:xfrm>
              <a:off x="5540375" y="2868613"/>
              <a:ext cx="941388" cy="1117600"/>
            </a:xfrm>
            <a:custGeom>
              <a:avLst/>
              <a:gdLst>
                <a:gd name="T0" fmla="*/ 233 w 251"/>
                <a:gd name="T1" fmla="*/ 279 h 298"/>
                <a:gd name="T2" fmla="*/ 19 w 251"/>
                <a:gd name="T3" fmla="*/ 279 h 298"/>
                <a:gd name="T4" fmla="*/ 19 w 251"/>
                <a:gd name="T5" fmla="*/ 38 h 298"/>
                <a:gd name="T6" fmla="*/ 44 w 251"/>
                <a:gd name="T7" fmla="*/ 38 h 298"/>
                <a:gd name="T8" fmla="*/ 44 w 251"/>
                <a:gd name="T9" fmla="*/ 47 h 298"/>
                <a:gd name="T10" fmla="*/ 54 w 251"/>
                <a:gd name="T11" fmla="*/ 57 h 298"/>
                <a:gd name="T12" fmla="*/ 56 w 251"/>
                <a:gd name="T13" fmla="*/ 57 h 298"/>
                <a:gd name="T14" fmla="*/ 65 w 251"/>
                <a:gd name="T15" fmla="*/ 47 h 298"/>
                <a:gd name="T16" fmla="*/ 65 w 251"/>
                <a:gd name="T17" fmla="*/ 38 h 298"/>
                <a:gd name="T18" fmla="*/ 92 w 251"/>
                <a:gd name="T19" fmla="*/ 38 h 298"/>
                <a:gd name="T20" fmla="*/ 92 w 251"/>
                <a:gd name="T21" fmla="*/ 47 h 298"/>
                <a:gd name="T22" fmla="*/ 102 w 251"/>
                <a:gd name="T23" fmla="*/ 57 h 298"/>
                <a:gd name="T24" fmla="*/ 104 w 251"/>
                <a:gd name="T25" fmla="*/ 57 h 298"/>
                <a:gd name="T26" fmla="*/ 113 w 251"/>
                <a:gd name="T27" fmla="*/ 47 h 298"/>
                <a:gd name="T28" fmla="*/ 113 w 251"/>
                <a:gd name="T29" fmla="*/ 38 h 298"/>
                <a:gd name="T30" fmla="*/ 140 w 251"/>
                <a:gd name="T31" fmla="*/ 38 h 298"/>
                <a:gd name="T32" fmla="*/ 140 w 251"/>
                <a:gd name="T33" fmla="*/ 47 h 298"/>
                <a:gd name="T34" fmla="*/ 150 w 251"/>
                <a:gd name="T35" fmla="*/ 57 h 298"/>
                <a:gd name="T36" fmla="*/ 152 w 251"/>
                <a:gd name="T37" fmla="*/ 57 h 298"/>
                <a:gd name="T38" fmla="*/ 161 w 251"/>
                <a:gd name="T39" fmla="*/ 47 h 298"/>
                <a:gd name="T40" fmla="*/ 161 w 251"/>
                <a:gd name="T41" fmla="*/ 38 h 298"/>
                <a:gd name="T42" fmla="*/ 189 w 251"/>
                <a:gd name="T43" fmla="*/ 38 h 298"/>
                <a:gd name="T44" fmla="*/ 189 w 251"/>
                <a:gd name="T45" fmla="*/ 47 h 298"/>
                <a:gd name="T46" fmla="*/ 198 w 251"/>
                <a:gd name="T47" fmla="*/ 57 h 298"/>
                <a:gd name="T48" fmla="*/ 200 w 251"/>
                <a:gd name="T49" fmla="*/ 57 h 298"/>
                <a:gd name="T50" fmla="*/ 210 w 251"/>
                <a:gd name="T51" fmla="*/ 47 h 298"/>
                <a:gd name="T52" fmla="*/ 210 w 251"/>
                <a:gd name="T53" fmla="*/ 38 h 298"/>
                <a:gd name="T54" fmla="*/ 215 w 251"/>
                <a:gd name="T55" fmla="*/ 38 h 298"/>
                <a:gd name="T56" fmla="*/ 233 w 251"/>
                <a:gd name="T57" fmla="*/ 55 h 298"/>
                <a:gd name="T58" fmla="*/ 233 w 251"/>
                <a:gd name="T59" fmla="*/ 114 h 298"/>
                <a:gd name="T60" fmla="*/ 251 w 251"/>
                <a:gd name="T61" fmla="*/ 98 h 298"/>
                <a:gd name="T62" fmla="*/ 251 w 251"/>
                <a:gd name="T63" fmla="*/ 47 h 298"/>
                <a:gd name="T64" fmla="*/ 223 w 251"/>
                <a:gd name="T65" fmla="*/ 19 h 298"/>
                <a:gd name="T66" fmla="*/ 210 w 251"/>
                <a:gd name="T67" fmla="*/ 19 h 298"/>
                <a:gd name="T68" fmla="*/ 210 w 251"/>
                <a:gd name="T69" fmla="*/ 10 h 298"/>
                <a:gd name="T70" fmla="*/ 200 w 251"/>
                <a:gd name="T71" fmla="*/ 0 h 298"/>
                <a:gd name="T72" fmla="*/ 198 w 251"/>
                <a:gd name="T73" fmla="*/ 0 h 298"/>
                <a:gd name="T74" fmla="*/ 189 w 251"/>
                <a:gd name="T75" fmla="*/ 10 h 298"/>
                <a:gd name="T76" fmla="*/ 189 w 251"/>
                <a:gd name="T77" fmla="*/ 19 h 298"/>
                <a:gd name="T78" fmla="*/ 161 w 251"/>
                <a:gd name="T79" fmla="*/ 19 h 298"/>
                <a:gd name="T80" fmla="*/ 161 w 251"/>
                <a:gd name="T81" fmla="*/ 10 h 298"/>
                <a:gd name="T82" fmla="*/ 152 w 251"/>
                <a:gd name="T83" fmla="*/ 0 h 298"/>
                <a:gd name="T84" fmla="*/ 150 w 251"/>
                <a:gd name="T85" fmla="*/ 0 h 298"/>
                <a:gd name="T86" fmla="*/ 140 w 251"/>
                <a:gd name="T87" fmla="*/ 10 h 298"/>
                <a:gd name="T88" fmla="*/ 140 w 251"/>
                <a:gd name="T89" fmla="*/ 19 h 298"/>
                <a:gd name="T90" fmla="*/ 113 w 251"/>
                <a:gd name="T91" fmla="*/ 19 h 298"/>
                <a:gd name="T92" fmla="*/ 113 w 251"/>
                <a:gd name="T93" fmla="*/ 10 h 298"/>
                <a:gd name="T94" fmla="*/ 104 w 251"/>
                <a:gd name="T95" fmla="*/ 0 h 298"/>
                <a:gd name="T96" fmla="*/ 102 w 251"/>
                <a:gd name="T97" fmla="*/ 0 h 298"/>
                <a:gd name="T98" fmla="*/ 92 w 251"/>
                <a:gd name="T99" fmla="*/ 10 h 298"/>
                <a:gd name="T100" fmla="*/ 92 w 251"/>
                <a:gd name="T101" fmla="*/ 19 h 298"/>
                <a:gd name="T102" fmla="*/ 65 w 251"/>
                <a:gd name="T103" fmla="*/ 19 h 298"/>
                <a:gd name="T104" fmla="*/ 65 w 251"/>
                <a:gd name="T105" fmla="*/ 10 h 298"/>
                <a:gd name="T106" fmla="*/ 56 w 251"/>
                <a:gd name="T107" fmla="*/ 0 h 298"/>
                <a:gd name="T108" fmla="*/ 54 w 251"/>
                <a:gd name="T109" fmla="*/ 0 h 298"/>
                <a:gd name="T110" fmla="*/ 44 w 251"/>
                <a:gd name="T111" fmla="*/ 10 h 298"/>
                <a:gd name="T112" fmla="*/ 44 w 251"/>
                <a:gd name="T113" fmla="*/ 19 h 298"/>
                <a:gd name="T114" fmla="*/ 0 w 251"/>
                <a:gd name="T115" fmla="*/ 19 h 298"/>
                <a:gd name="T116" fmla="*/ 0 w 251"/>
                <a:gd name="T117" fmla="*/ 298 h 298"/>
                <a:gd name="T118" fmla="*/ 251 w 251"/>
                <a:gd name="T119" fmla="*/ 298 h 298"/>
                <a:gd name="T120" fmla="*/ 251 w 251"/>
                <a:gd name="T121" fmla="*/ 199 h 298"/>
                <a:gd name="T122" fmla="*/ 233 w 251"/>
                <a:gd name="T123" fmla="*/ 218 h 298"/>
                <a:gd name="T124" fmla="*/ 233 w 251"/>
                <a:gd name="T125" fmla="*/ 279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51" h="298">
                  <a:moveTo>
                    <a:pt x="233" y="279"/>
                  </a:moveTo>
                  <a:cubicBezTo>
                    <a:pt x="19" y="279"/>
                    <a:pt x="19" y="279"/>
                    <a:pt x="19" y="279"/>
                  </a:cubicBezTo>
                  <a:cubicBezTo>
                    <a:pt x="19" y="38"/>
                    <a:pt x="19" y="38"/>
                    <a:pt x="19" y="38"/>
                  </a:cubicBezTo>
                  <a:cubicBezTo>
                    <a:pt x="44" y="38"/>
                    <a:pt x="44" y="38"/>
                    <a:pt x="44" y="38"/>
                  </a:cubicBezTo>
                  <a:cubicBezTo>
                    <a:pt x="44" y="47"/>
                    <a:pt x="44" y="47"/>
                    <a:pt x="44" y="47"/>
                  </a:cubicBezTo>
                  <a:cubicBezTo>
                    <a:pt x="44" y="52"/>
                    <a:pt x="48" y="57"/>
                    <a:pt x="54" y="57"/>
                  </a:cubicBezTo>
                  <a:cubicBezTo>
                    <a:pt x="56" y="57"/>
                    <a:pt x="56" y="57"/>
                    <a:pt x="56" y="57"/>
                  </a:cubicBezTo>
                  <a:cubicBezTo>
                    <a:pt x="61" y="57"/>
                    <a:pt x="65" y="52"/>
                    <a:pt x="65" y="47"/>
                  </a:cubicBezTo>
                  <a:cubicBezTo>
                    <a:pt x="65" y="38"/>
                    <a:pt x="65" y="38"/>
                    <a:pt x="65" y="38"/>
                  </a:cubicBezTo>
                  <a:cubicBezTo>
                    <a:pt x="92" y="38"/>
                    <a:pt x="92" y="38"/>
                    <a:pt x="92" y="38"/>
                  </a:cubicBezTo>
                  <a:cubicBezTo>
                    <a:pt x="92" y="47"/>
                    <a:pt x="92" y="47"/>
                    <a:pt x="92" y="47"/>
                  </a:cubicBezTo>
                  <a:cubicBezTo>
                    <a:pt x="92" y="52"/>
                    <a:pt x="97" y="57"/>
                    <a:pt x="102" y="57"/>
                  </a:cubicBezTo>
                  <a:cubicBezTo>
                    <a:pt x="104" y="57"/>
                    <a:pt x="104" y="57"/>
                    <a:pt x="104" y="57"/>
                  </a:cubicBezTo>
                  <a:cubicBezTo>
                    <a:pt x="109" y="57"/>
                    <a:pt x="113" y="52"/>
                    <a:pt x="113" y="47"/>
                  </a:cubicBezTo>
                  <a:cubicBezTo>
                    <a:pt x="113" y="38"/>
                    <a:pt x="113" y="38"/>
                    <a:pt x="113" y="38"/>
                  </a:cubicBezTo>
                  <a:cubicBezTo>
                    <a:pt x="140" y="38"/>
                    <a:pt x="140" y="38"/>
                    <a:pt x="140" y="38"/>
                  </a:cubicBezTo>
                  <a:cubicBezTo>
                    <a:pt x="140" y="47"/>
                    <a:pt x="140" y="47"/>
                    <a:pt x="140" y="47"/>
                  </a:cubicBezTo>
                  <a:cubicBezTo>
                    <a:pt x="140" y="52"/>
                    <a:pt x="145" y="57"/>
                    <a:pt x="150" y="57"/>
                  </a:cubicBezTo>
                  <a:cubicBezTo>
                    <a:pt x="152" y="57"/>
                    <a:pt x="152" y="57"/>
                    <a:pt x="152" y="57"/>
                  </a:cubicBezTo>
                  <a:cubicBezTo>
                    <a:pt x="157" y="57"/>
                    <a:pt x="161" y="52"/>
                    <a:pt x="161" y="47"/>
                  </a:cubicBezTo>
                  <a:cubicBezTo>
                    <a:pt x="161" y="38"/>
                    <a:pt x="161" y="38"/>
                    <a:pt x="161" y="38"/>
                  </a:cubicBezTo>
                  <a:cubicBezTo>
                    <a:pt x="189" y="38"/>
                    <a:pt x="189" y="38"/>
                    <a:pt x="189" y="38"/>
                  </a:cubicBezTo>
                  <a:cubicBezTo>
                    <a:pt x="189" y="47"/>
                    <a:pt x="189" y="47"/>
                    <a:pt x="189" y="47"/>
                  </a:cubicBezTo>
                  <a:cubicBezTo>
                    <a:pt x="189" y="52"/>
                    <a:pt x="193" y="57"/>
                    <a:pt x="198" y="57"/>
                  </a:cubicBezTo>
                  <a:cubicBezTo>
                    <a:pt x="200" y="57"/>
                    <a:pt x="200" y="57"/>
                    <a:pt x="200" y="57"/>
                  </a:cubicBezTo>
                  <a:cubicBezTo>
                    <a:pt x="205" y="57"/>
                    <a:pt x="210" y="52"/>
                    <a:pt x="210" y="47"/>
                  </a:cubicBezTo>
                  <a:cubicBezTo>
                    <a:pt x="210" y="38"/>
                    <a:pt x="210" y="38"/>
                    <a:pt x="210" y="38"/>
                  </a:cubicBezTo>
                  <a:cubicBezTo>
                    <a:pt x="215" y="38"/>
                    <a:pt x="215" y="38"/>
                    <a:pt x="215" y="38"/>
                  </a:cubicBezTo>
                  <a:cubicBezTo>
                    <a:pt x="233" y="55"/>
                    <a:pt x="233" y="55"/>
                    <a:pt x="233" y="55"/>
                  </a:cubicBezTo>
                  <a:cubicBezTo>
                    <a:pt x="233" y="114"/>
                    <a:pt x="233" y="114"/>
                    <a:pt x="233" y="114"/>
                  </a:cubicBezTo>
                  <a:cubicBezTo>
                    <a:pt x="251" y="98"/>
                    <a:pt x="251" y="98"/>
                    <a:pt x="251" y="98"/>
                  </a:cubicBezTo>
                  <a:cubicBezTo>
                    <a:pt x="251" y="47"/>
                    <a:pt x="251" y="47"/>
                    <a:pt x="251" y="47"/>
                  </a:cubicBezTo>
                  <a:cubicBezTo>
                    <a:pt x="223" y="19"/>
                    <a:pt x="223" y="19"/>
                    <a:pt x="223" y="19"/>
                  </a:cubicBezTo>
                  <a:cubicBezTo>
                    <a:pt x="210" y="19"/>
                    <a:pt x="210" y="19"/>
                    <a:pt x="210" y="19"/>
                  </a:cubicBezTo>
                  <a:cubicBezTo>
                    <a:pt x="210" y="10"/>
                    <a:pt x="210" y="10"/>
                    <a:pt x="210" y="10"/>
                  </a:cubicBezTo>
                  <a:cubicBezTo>
                    <a:pt x="210" y="4"/>
                    <a:pt x="205" y="0"/>
                    <a:pt x="200" y="0"/>
                  </a:cubicBezTo>
                  <a:cubicBezTo>
                    <a:pt x="198" y="0"/>
                    <a:pt x="198" y="0"/>
                    <a:pt x="198" y="0"/>
                  </a:cubicBezTo>
                  <a:cubicBezTo>
                    <a:pt x="193" y="0"/>
                    <a:pt x="189" y="4"/>
                    <a:pt x="189" y="10"/>
                  </a:cubicBezTo>
                  <a:cubicBezTo>
                    <a:pt x="189" y="19"/>
                    <a:pt x="189" y="19"/>
                    <a:pt x="189" y="19"/>
                  </a:cubicBezTo>
                  <a:cubicBezTo>
                    <a:pt x="161" y="19"/>
                    <a:pt x="161" y="19"/>
                    <a:pt x="161" y="19"/>
                  </a:cubicBezTo>
                  <a:cubicBezTo>
                    <a:pt x="161" y="10"/>
                    <a:pt x="161" y="10"/>
                    <a:pt x="161" y="10"/>
                  </a:cubicBezTo>
                  <a:cubicBezTo>
                    <a:pt x="161" y="4"/>
                    <a:pt x="157" y="0"/>
                    <a:pt x="152" y="0"/>
                  </a:cubicBezTo>
                  <a:cubicBezTo>
                    <a:pt x="150" y="0"/>
                    <a:pt x="150" y="0"/>
                    <a:pt x="150" y="0"/>
                  </a:cubicBezTo>
                  <a:cubicBezTo>
                    <a:pt x="145" y="0"/>
                    <a:pt x="140" y="4"/>
                    <a:pt x="140" y="10"/>
                  </a:cubicBezTo>
                  <a:cubicBezTo>
                    <a:pt x="140" y="19"/>
                    <a:pt x="140" y="19"/>
                    <a:pt x="140" y="19"/>
                  </a:cubicBezTo>
                  <a:cubicBezTo>
                    <a:pt x="113" y="19"/>
                    <a:pt x="113" y="19"/>
                    <a:pt x="113" y="19"/>
                  </a:cubicBezTo>
                  <a:cubicBezTo>
                    <a:pt x="113" y="10"/>
                    <a:pt x="113" y="10"/>
                    <a:pt x="113" y="10"/>
                  </a:cubicBezTo>
                  <a:cubicBezTo>
                    <a:pt x="113" y="4"/>
                    <a:pt x="109" y="0"/>
                    <a:pt x="104" y="0"/>
                  </a:cubicBezTo>
                  <a:cubicBezTo>
                    <a:pt x="102" y="0"/>
                    <a:pt x="102" y="0"/>
                    <a:pt x="102" y="0"/>
                  </a:cubicBezTo>
                  <a:cubicBezTo>
                    <a:pt x="97" y="0"/>
                    <a:pt x="92" y="4"/>
                    <a:pt x="92" y="10"/>
                  </a:cubicBezTo>
                  <a:cubicBezTo>
                    <a:pt x="92" y="19"/>
                    <a:pt x="92" y="19"/>
                    <a:pt x="92" y="19"/>
                  </a:cubicBezTo>
                  <a:cubicBezTo>
                    <a:pt x="65" y="19"/>
                    <a:pt x="65" y="19"/>
                    <a:pt x="65" y="19"/>
                  </a:cubicBezTo>
                  <a:cubicBezTo>
                    <a:pt x="65" y="10"/>
                    <a:pt x="65" y="10"/>
                    <a:pt x="65" y="10"/>
                  </a:cubicBezTo>
                  <a:cubicBezTo>
                    <a:pt x="65" y="4"/>
                    <a:pt x="61" y="0"/>
                    <a:pt x="56" y="0"/>
                  </a:cubicBezTo>
                  <a:cubicBezTo>
                    <a:pt x="54" y="0"/>
                    <a:pt x="54" y="0"/>
                    <a:pt x="54" y="0"/>
                  </a:cubicBezTo>
                  <a:cubicBezTo>
                    <a:pt x="48" y="0"/>
                    <a:pt x="44" y="4"/>
                    <a:pt x="44" y="10"/>
                  </a:cubicBezTo>
                  <a:cubicBezTo>
                    <a:pt x="44" y="19"/>
                    <a:pt x="44" y="19"/>
                    <a:pt x="44" y="19"/>
                  </a:cubicBezTo>
                  <a:cubicBezTo>
                    <a:pt x="0" y="19"/>
                    <a:pt x="0" y="19"/>
                    <a:pt x="0" y="19"/>
                  </a:cubicBezTo>
                  <a:cubicBezTo>
                    <a:pt x="0" y="298"/>
                    <a:pt x="0" y="298"/>
                    <a:pt x="0" y="298"/>
                  </a:cubicBezTo>
                  <a:cubicBezTo>
                    <a:pt x="251" y="298"/>
                    <a:pt x="251" y="298"/>
                    <a:pt x="251" y="298"/>
                  </a:cubicBezTo>
                  <a:cubicBezTo>
                    <a:pt x="251" y="199"/>
                    <a:pt x="251" y="199"/>
                    <a:pt x="251" y="199"/>
                  </a:cubicBezTo>
                  <a:cubicBezTo>
                    <a:pt x="233" y="218"/>
                    <a:pt x="233" y="218"/>
                    <a:pt x="233" y="218"/>
                  </a:cubicBezTo>
                  <a:lnTo>
                    <a:pt x="233" y="27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370981182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4.3#更多信息(可选)">
    <p:spTree>
      <p:nvGrpSpPr>
        <p:cNvPr id="1" name=""/>
        <p:cNvGrpSpPr/>
        <p:nvPr/>
      </p:nvGrpSpPr>
      <p:grpSpPr>
        <a:xfrm>
          <a:off x="0" y="0"/>
          <a:ext cx="0" cy="0"/>
          <a:chOff x="0" y="0"/>
          <a:chExt cx="0" cy="0"/>
        </a:xfrm>
      </p:grpSpPr>
      <p:sp>
        <p:nvSpPr>
          <p:cNvPr id="20" name="文本占位符 6">
            <a:extLst>
              <a:ext uri="{FF2B5EF4-FFF2-40B4-BE49-F238E27FC236}">
                <a16:creationId xmlns="" xmlns:a16="http://schemas.microsoft.com/office/drawing/2014/main" id="{C26BBAA6-CA0E-4F94-B76F-ABCB0CB3D7BC}"/>
              </a:ext>
            </a:extLst>
          </p:cNvPr>
          <p:cNvSpPr>
            <a:spLocks noGrp="1"/>
          </p:cNvSpPr>
          <p:nvPr>
            <p:ph type="body" sz="quarter" idx="10" hasCustomPrompt="1"/>
          </p:nvPr>
        </p:nvSpPr>
        <p:spPr>
          <a:xfrm>
            <a:off x="451878" y="1242452"/>
            <a:ext cx="11306175" cy="4680000"/>
          </a:xfrm>
          <a:prstGeom prst="rect">
            <a:avLst/>
          </a:prstGeom>
        </p:spPr>
        <p:txBody>
          <a:bodyPr/>
          <a:lstStyle>
            <a:lvl1pPr algn="just" fontAlgn="auto">
              <a:defRPr baseline="0">
                <a:latin typeface="Huawei Sans" panose="020C0503030203020204" pitchFamily="34" charset="0"/>
                <a:ea typeface="方正兰亭黑简体" panose="02000000000000000000" pitchFamily="2" charset="-122"/>
                <a:cs typeface="Huawei Sans" panose="020C0503030203020204" pitchFamily="34" charset="0"/>
              </a:defRPr>
            </a:lvl1pPr>
            <a:lvl5pPr>
              <a:buNone/>
              <a:defRPr/>
            </a:lvl5pPr>
          </a:lstStyle>
          <a:p>
            <a:r>
              <a:rPr lang="en-US" altLang="zh-CN" dirty="0"/>
              <a:t>More information for trainees</a:t>
            </a:r>
            <a:endParaRPr lang="zh-CN" altLang="en-US" dirty="0"/>
          </a:p>
        </p:txBody>
      </p:sp>
      <p:sp>
        <p:nvSpPr>
          <p:cNvPr id="21" name="TextBox 10">
            <a:extLst>
              <a:ext uri="{FF2B5EF4-FFF2-40B4-BE49-F238E27FC236}">
                <a16:creationId xmlns="" xmlns:a16="http://schemas.microsoft.com/office/drawing/2014/main" id="{83F4E52C-2F65-4219-83E2-E9C0FDEFBBBB}"/>
              </a:ext>
            </a:extLst>
          </p:cNvPr>
          <p:cNvSpPr txBox="1"/>
          <p:nvPr userDrawn="1"/>
        </p:nvSpPr>
        <p:spPr bwMode="auto">
          <a:xfrm>
            <a:off x="1595500" y="408779"/>
            <a:ext cx="5040560" cy="639559"/>
          </a:xfrm>
          <a:prstGeom prst="rect">
            <a:avLst/>
          </a:prstGeom>
          <a:noFill/>
          <a:ln w="9525">
            <a:noFill/>
            <a:miter lim="800000"/>
            <a:headEnd/>
            <a:tailEnd/>
          </a:ln>
        </p:spPr>
        <p:txBody>
          <a:bodyPr wrap="square" lIns="99980" tIns="49987" rIns="99980" bIns="49987" rtlCol="0">
            <a:spAutoFit/>
          </a:bodyPr>
          <a:lstStyle/>
          <a:p>
            <a:pPr algn="l" defTabSz="1001624" rtl="0" eaLnBrk="0" fontAlgn="ctr" hangingPunct="0">
              <a:spcBef>
                <a:spcPct val="0"/>
              </a:spcBef>
              <a:spcAft>
                <a:spcPct val="0"/>
              </a:spcAft>
            </a:pPr>
            <a:r>
              <a:rPr lang="en-US" altLang="zh-CN" sz="3500" b="1" kern="1200"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More Information</a:t>
            </a:r>
          </a:p>
        </p:txBody>
      </p:sp>
      <p:sp>
        <p:nvSpPr>
          <p:cNvPr id="22" name="Freeform 9">
            <a:extLst>
              <a:ext uri="{FF2B5EF4-FFF2-40B4-BE49-F238E27FC236}">
                <a16:creationId xmlns="" xmlns:a16="http://schemas.microsoft.com/office/drawing/2014/main" id="{67AE7782-5205-4C64-A1A1-72767956890C}"/>
              </a:ext>
            </a:extLst>
          </p:cNvPr>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3" name="Freeform 11">
            <a:extLst>
              <a:ext uri="{FF2B5EF4-FFF2-40B4-BE49-F238E27FC236}">
                <a16:creationId xmlns="" xmlns:a16="http://schemas.microsoft.com/office/drawing/2014/main" id="{56172C6A-B9EB-4945-87F8-A6FC4B1F9EB8}"/>
              </a:ext>
            </a:extLst>
          </p:cNvPr>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24" name="组合 23">
            <a:extLst>
              <a:ext uri="{FF2B5EF4-FFF2-40B4-BE49-F238E27FC236}">
                <a16:creationId xmlns="" xmlns:a16="http://schemas.microsoft.com/office/drawing/2014/main" id="{51B2654F-B2EB-4003-9C56-F3F7C13EDE19}"/>
              </a:ext>
            </a:extLst>
          </p:cNvPr>
          <p:cNvGrpSpPr/>
          <p:nvPr userDrawn="1"/>
        </p:nvGrpSpPr>
        <p:grpSpPr>
          <a:xfrm>
            <a:off x="479376" y="480268"/>
            <a:ext cx="496581" cy="496581"/>
            <a:chOff x="4485904" y="3429000"/>
            <a:chExt cx="2003425" cy="2003425"/>
          </a:xfrm>
          <a:solidFill>
            <a:schemeClr val="bg1"/>
          </a:solidFill>
        </p:grpSpPr>
        <p:sp>
          <p:nvSpPr>
            <p:cNvPr id="25" name="Freeform 6">
              <a:extLst>
                <a:ext uri="{FF2B5EF4-FFF2-40B4-BE49-F238E27FC236}">
                  <a16:creationId xmlns="" xmlns:a16="http://schemas.microsoft.com/office/drawing/2014/main" id="{913BF653-8F19-4896-A3C5-FD5C657F20BD}"/>
                </a:ext>
              </a:extLst>
            </p:cNvPr>
            <p:cNvSpPr>
              <a:spLocks noEditPoints="1"/>
            </p:cNvSpPr>
            <p:nvPr/>
          </p:nvSpPr>
          <p:spPr bwMode="auto">
            <a:xfrm>
              <a:off x="4485904" y="3429000"/>
              <a:ext cx="2003425" cy="2003425"/>
            </a:xfrm>
            <a:custGeom>
              <a:avLst/>
              <a:gdLst>
                <a:gd name="T0" fmla="*/ 669 w 1338"/>
                <a:gd name="T1" fmla="*/ 0 h 1338"/>
                <a:gd name="T2" fmla="*/ 1338 w 1338"/>
                <a:gd name="T3" fmla="*/ 669 h 1338"/>
                <a:gd name="T4" fmla="*/ 669 w 1338"/>
                <a:gd name="T5" fmla="*/ 1338 h 1338"/>
                <a:gd name="T6" fmla="*/ 0 w 1338"/>
                <a:gd name="T7" fmla="*/ 669 h 1338"/>
                <a:gd name="T8" fmla="*/ 669 w 1338"/>
                <a:gd name="T9" fmla="*/ 0 h 1338"/>
                <a:gd name="T10" fmla="*/ 669 w 1338"/>
                <a:gd name="T11" fmla="*/ 92 h 1338"/>
                <a:gd name="T12" fmla="*/ 1246 w 1338"/>
                <a:gd name="T13" fmla="*/ 669 h 1338"/>
                <a:gd name="T14" fmla="*/ 669 w 1338"/>
                <a:gd name="T15" fmla="*/ 1246 h 1338"/>
                <a:gd name="T16" fmla="*/ 92 w 1338"/>
                <a:gd name="T17" fmla="*/ 669 h 1338"/>
                <a:gd name="T18" fmla="*/ 669 w 1338"/>
                <a:gd name="T19" fmla="*/ 92 h 13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38" h="1338">
                  <a:moveTo>
                    <a:pt x="669" y="0"/>
                  </a:moveTo>
                  <a:cubicBezTo>
                    <a:pt x="1039" y="0"/>
                    <a:pt x="1338" y="299"/>
                    <a:pt x="1338" y="669"/>
                  </a:cubicBezTo>
                  <a:cubicBezTo>
                    <a:pt x="1338" y="1039"/>
                    <a:pt x="1039" y="1338"/>
                    <a:pt x="669" y="1338"/>
                  </a:cubicBezTo>
                  <a:cubicBezTo>
                    <a:pt x="299" y="1338"/>
                    <a:pt x="0" y="1039"/>
                    <a:pt x="0" y="669"/>
                  </a:cubicBezTo>
                  <a:cubicBezTo>
                    <a:pt x="0" y="299"/>
                    <a:pt x="299" y="0"/>
                    <a:pt x="669" y="0"/>
                  </a:cubicBezTo>
                  <a:close/>
                  <a:moveTo>
                    <a:pt x="669" y="92"/>
                  </a:moveTo>
                  <a:cubicBezTo>
                    <a:pt x="988" y="92"/>
                    <a:pt x="1246" y="350"/>
                    <a:pt x="1246" y="669"/>
                  </a:cubicBezTo>
                  <a:cubicBezTo>
                    <a:pt x="1246" y="988"/>
                    <a:pt x="988" y="1246"/>
                    <a:pt x="669" y="1246"/>
                  </a:cubicBezTo>
                  <a:cubicBezTo>
                    <a:pt x="350" y="1246"/>
                    <a:pt x="92" y="988"/>
                    <a:pt x="92" y="669"/>
                  </a:cubicBezTo>
                  <a:cubicBezTo>
                    <a:pt x="92" y="350"/>
                    <a:pt x="350" y="92"/>
                    <a:pt x="669" y="9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6" name="Freeform 7">
              <a:extLst>
                <a:ext uri="{FF2B5EF4-FFF2-40B4-BE49-F238E27FC236}">
                  <a16:creationId xmlns="" xmlns:a16="http://schemas.microsoft.com/office/drawing/2014/main" id="{9FE93C34-99E5-43DB-A9AD-4AAAE522FC4D}"/>
                </a:ext>
              </a:extLst>
            </p:cNvPr>
            <p:cNvSpPr>
              <a:spLocks/>
            </p:cNvSpPr>
            <p:nvPr/>
          </p:nvSpPr>
          <p:spPr bwMode="auto">
            <a:xfrm>
              <a:off x="4978029" y="4324350"/>
              <a:ext cx="212725" cy="212725"/>
            </a:xfrm>
            <a:custGeom>
              <a:avLst/>
              <a:gdLst>
                <a:gd name="T0" fmla="*/ 0 w 142"/>
                <a:gd name="T1" fmla="*/ 72 h 142"/>
                <a:gd name="T2" fmla="*/ 0 w 142"/>
                <a:gd name="T3" fmla="*/ 70 h 142"/>
                <a:gd name="T4" fmla="*/ 71 w 142"/>
                <a:gd name="T5" fmla="*/ 0 h 142"/>
                <a:gd name="T6" fmla="*/ 71 w 142"/>
                <a:gd name="T7" fmla="*/ 0 h 142"/>
                <a:gd name="T8" fmla="*/ 142 w 142"/>
                <a:gd name="T9" fmla="*/ 70 h 142"/>
                <a:gd name="T10" fmla="*/ 142 w 142"/>
                <a:gd name="T11" fmla="*/ 72 h 142"/>
                <a:gd name="T12" fmla="*/ 71 w 142"/>
                <a:gd name="T13" fmla="*/ 142 h 142"/>
                <a:gd name="T14" fmla="*/ 71 w 142"/>
                <a:gd name="T15" fmla="*/ 142 h 142"/>
                <a:gd name="T16" fmla="*/ 0 w 142"/>
                <a:gd name="T17" fmla="*/ 72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2" h="142">
                  <a:moveTo>
                    <a:pt x="0" y="72"/>
                  </a:moveTo>
                  <a:cubicBezTo>
                    <a:pt x="0" y="70"/>
                    <a:pt x="0" y="70"/>
                    <a:pt x="0" y="70"/>
                  </a:cubicBezTo>
                  <a:cubicBezTo>
                    <a:pt x="0" y="32"/>
                    <a:pt x="32" y="0"/>
                    <a:pt x="71" y="0"/>
                  </a:cubicBezTo>
                  <a:cubicBezTo>
                    <a:pt x="71" y="0"/>
                    <a:pt x="71" y="0"/>
                    <a:pt x="71" y="0"/>
                  </a:cubicBezTo>
                  <a:cubicBezTo>
                    <a:pt x="110" y="0"/>
                    <a:pt x="142" y="32"/>
                    <a:pt x="142" y="70"/>
                  </a:cubicBezTo>
                  <a:cubicBezTo>
                    <a:pt x="142" y="72"/>
                    <a:pt x="142" y="72"/>
                    <a:pt x="142" y="72"/>
                  </a:cubicBezTo>
                  <a:cubicBezTo>
                    <a:pt x="142" y="110"/>
                    <a:pt x="110" y="142"/>
                    <a:pt x="71" y="142"/>
                  </a:cubicBezTo>
                  <a:cubicBezTo>
                    <a:pt x="71" y="142"/>
                    <a:pt x="71" y="142"/>
                    <a:pt x="71" y="142"/>
                  </a:cubicBezTo>
                  <a:cubicBezTo>
                    <a:pt x="32" y="142"/>
                    <a:pt x="0" y="110"/>
                    <a:pt x="0" y="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7" name="Freeform 8">
              <a:extLst>
                <a:ext uri="{FF2B5EF4-FFF2-40B4-BE49-F238E27FC236}">
                  <a16:creationId xmlns="" xmlns:a16="http://schemas.microsoft.com/office/drawing/2014/main" id="{3BFC72F9-B51B-4292-9D58-51496D790398}"/>
                </a:ext>
              </a:extLst>
            </p:cNvPr>
            <p:cNvSpPr>
              <a:spLocks/>
            </p:cNvSpPr>
            <p:nvPr/>
          </p:nvSpPr>
          <p:spPr bwMode="auto">
            <a:xfrm>
              <a:off x="5395542" y="4324350"/>
              <a:ext cx="211138" cy="212725"/>
            </a:xfrm>
            <a:custGeom>
              <a:avLst/>
              <a:gdLst>
                <a:gd name="T0" fmla="*/ 0 w 141"/>
                <a:gd name="T1" fmla="*/ 72 h 142"/>
                <a:gd name="T2" fmla="*/ 0 w 141"/>
                <a:gd name="T3" fmla="*/ 70 h 142"/>
                <a:gd name="T4" fmla="*/ 70 w 141"/>
                <a:gd name="T5" fmla="*/ 0 h 142"/>
                <a:gd name="T6" fmla="*/ 70 w 141"/>
                <a:gd name="T7" fmla="*/ 0 h 142"/>
                <a:gd name="T8" fmla="*/ 141 w 141"/>
                <a:gd name="T9" fmla="*/ 70 h 142"/>
                <a:gd name="T10" fmla="*/ 141 w 141"/>
                <a:gd name="T11" fmla="*/ 72 h 142"/>
                <a:gd name="T12" fmla="*/ 70 w 141"/>
                <a:gd name="T13" fmla="*/ 142 h 142"/>
                <a:gd name="T14" fmla="*/ 70 w 141"/>
                <a:gd name="T15" fmla="*/ 142 h 142"/>
                <a:gd name="T16" fmla="*/ 0 w 141"/>
                <a:gd name="T17" fmla="*/ 72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1" h="142">
                  <a:moveTo>
                    <a:pt x="0" y="72"/>
                  </a:moveTo>
                  <a:cubicBezTo>
                    <a:pt x="0" y="70"/>
                    <a:pt x="0" y="70"/>
                    <a:pt x="0" y="70"/>
                  </a:cubicBezTo>
                  <a:cubicBezTo>
                    <a:pt x="0" y="32"/>
                    <a:pt x="31" y="0"/>
                    <a:pt x="70" y="0"/>
                  </a:cubicBezTo>
                  <a:cubicBezTo>
                    <a:pt x="70" y="0"/>
                    <a:pt x="70" y="0"/>
                    <a:pt x="70" y="0"/>
                  </a:cubicBezTo>
                  <a:cubicBezTo>
                    <a:pt x="109" y="0"/>
                    <a:pt x="141" y="32"/>
                    <a:pt x="141" y="70"/>
                  </a:cubicBezTo>
                  <a:cubicBezTo>
                    <a:pt x="141" y="72"/>
                    <a:pt x="141" y="72"/>
                    <a:pt x="141" y="72"/>
                  </a:cubicBezTo>
                  <a:cubicBezTo>
                    <a:pt x="141" y="110"/>
                    <a:pt x="109" y="142"/>
                    <a:pt x="70" y="142"/>
                  </a:cubicBezTo>
                  <a:cubicBezTo>
                    <a:pt x="70" y="142"/>
                    <a:pt x="70" y="142"/>
                    <a:pt x="70" y="142"/>
                  </a:cubicBezTo>
                  <a:cubicBezTo>
                    <a:pt x="31" y="142"/>
                    <a:pt x="0" y="110"/>
                    <a:pt x="0" y="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8" name="Freeform 9">
              <a:extLst>
                <a:ext uri="{FF2B5EF4-FFF2-40B4-BE49-F238E27FC236}">
                  <a16:creationId xmlns="" xmlns:a16="http://schemas.microsoft.com/office/drawing/2014/main" id="{88C4CCD9-953D-48EA-A971-7F7D1A8375A5}"/>
                </a:ext>
              </a:extLst>
            </p:cNvPr>
            <p:cNvSpPr>
              <a:spLocks/>
            </p:cNvSpPr>
            <p:nvPr/>
          </p:nvSpPr>
          <p:spPr bwMode="auto">
            <a:xfrm>
              <a:off x="5809879" y="4324350"/>
              <a:ext cx="211138" cy="212725"/>
            </a:xfrm>
            <a:custGeom>
              <a:avLst/>
              <a:gdLst>
                <a:gd name="T0" fmla="*/ 0 w 141"/>
                <a:gd name="T1" fmla="*/ 72 h 142"/>
                <a:gd name="T2" fmla="*/ 0 w 141"/>
                <a:gd name="T3" fmla="*/ 70 h 142"/>
                <a:gd name="T4" fmla="*/ 70 w 141"/>
                <a:gd name="T5" fmla="*/ 0 h 142"/>
                <a:gd name="T6" fmla="*/ 70 w 141"/>
                <a:gd name="T7" fmla="*/ 0 h 142"/>
                <a:gd name="T8" fmla="*/ 141 w 141"/>
                <a:gd name="T9" fmla="*/ 70 h 142"/>
                <a:gd name="T10" fmla="*/ 141 w 141"/>
                <a:gd name="T11" fmla="*/ 72 h 142"/>
                <a:gd name="T12" fmla="*/ 70 w 141"/>
                <a:gd name="T13" fmla="*/ 142 h 142"/>
                <a:gd name="T14" fmla="*/ 70 w 141"/>
                <a:gd name="T15" fmla="*/ 142 h 142"/>
                <a:gd name="T16" fmla="*/ 0 w 141"/>
                <a:gd name="T17" fmla="*/ 72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1" h="142">
                  <a:moveTo>
                    <a:pt x="0" y="72"/>
                  </a:moveTo>
                  <a:cubicBezTo>
                    <a:pt x="0" y="70"/>
                    <a:pt x="0" y="70"/>
                    <a:pt x="0" y="70"/>
                  </a:cubicBezTo>
                  <a:cubicBezTo>
                    <a:pt x="0" y="32"/>
                    <a:pt x="32" y="0"/>
                    <a:pt x="70" y="0"/>
                  </a:cubicBezTo>
                  <a:cubicBezTo>
                    <a:pt x="70" y="0"/>
                    <a:pt x="70" y="0"/>
                    <a:pt x="70" y="0"/>
                  </a:cubicBezTo>
                  <a:cubicBezTo>
                    <a:pt x="109" y="0"/>
                    <a:pt x="141" y="32"/>
                    <a:pt x="141" y="70"/>
                  </a:cubicBezTo>
                  <a:cubicBezTo>
                    <a:pt x="141" y="72"/>
                    <a:pt x="141" y="72"/>
                    <a:pt x="141" y="72"/>
                  </a:cubicBezTo>
                  <a:cubicBezTo>
                    <a:pt x="141" y="110"/>
                    <a:pt x="109" y="142"/>
                    <a:pt x="70" y="142"/>
                  </a:cubicBezTo>
                  <a:cubicBezTo>
                    <a:pt x="70" y="142"/>
                    <a:pt x="70" y="142"/>
                    <a:pt x="70" y="142"/>
                  </a:cubicBezTo>
                  <a:cubicBezTo>
                    <a:pt x="32" y="142"/>
                    <a:pt x="0" y="110"/>
                    <a:pt x="0" y="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317835806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4.3#学习推荐(可选)">
    <p:spTree>
      <p:nvGrpSpPr>
        <p:cNvPr id="1" name=""/>
        <p:cNvGrpSpPr/>
        <p:nvPr/>
      </p:nvGrpSpPr>
      <p:grpSpPr>
        <a:xfrm>
          <a:off x="0" y="0"/>
          <a:ext cx="0" cy="0"/>
          <a:chOff x="0" y="0"/>
          <a:chExt cx="0" cy="0"/>
        </a:xfrm>
      </p:grpSpPr>
      <p:sp>
        <p:nvSpPr>
          <p:cNvPr id="24" name="文本占位符 6">
            <a:extLst>
              <a:ext uri="{FF2B5EF4-FFF2-40B4-BE49-F238E27FC236}">
                <a16:creationId xmlns="" xmlns:a16="http://schemas.microsoft.com/office/drawing/2014/main" id="{5925F997-4DC4-4A97-A2CA-F6E67338549F}"/>
              </a:ext>
            </a:extLst>
          </p:cNvPr>
          <p:cNvSpPr>
            <a:spLocks noGrp="1"/>
          </p:cNvSpPr>
          <p:nvPr>
            <p:ph type="body" sz="quarter" idx="10" hasCustomPrompt="1"/>
          </p:nvPr>
        </p:nvSpPr>
        <p:spPr>
          <a:xfrm>
            <a:off x="451878" y="1242452"/>
            <a:ext cx="11306175" cy="4680000"/>
          </a:xfrm>
          <a:prstGeom prst="rect">
            <a:avLst/>
          </a:prstGeom>
        </p:spPr>
        <p:txBody>
          <a:bodyPr/>
          <a:lstStyle>
            <a:lvl1pPr marL="302279" marR="0" indent="-302279" algn="just" defTabSz="914034" rtl="0" eaLnBrk="1" fontAlgn="auto" latinLnBrk="0" hangingPunct="1">
              <a:lnSpc>
                <a:spcPct val="140000"/>
              </a:lnSpc>
              <a:spcBef>
                <a:spcPts val="792"/>
              </a:spcBef>
              <a:spcAft>
                <a:spcPts val="0"/>
              </a:spcAft>
              <a:buClrTx/>
              <a:buSzTx/>
              <a:buFont typeface="Arial" panose="020B0604020202020204" pitchFamily="34" charset="0"/>
              <a:buChar char="•"/>
              <a:tabLst/>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pPr marL="302279" marR="0" lvl="0" indent="-302279" algn="just" defTabSz="914034" rtl="0" eaLnBrk="1" fontAlgn="auto" latinLnBrk="0" hangingPunct="1">
              <a:lnSpc>
                <a:spcPct val="140000"/>
              </a:lnSpc>
              <a:spcBef>
                <a:spcPts val="792"/>
              </a:spcBef>
              <a:spcAft>
                <a:spcPts val="0"/>
              </a:spcAft>
              <a:buClrTx/>
              <a:buSzTx/>
              <a:buFont typeface="Arial" panose="020B0604020202020204" pitchFamily="34" charset="0"/>
              <a:buChar char="•"/>
              <a:tabLst/>
              <a:defRPr/>
            </a:pPr>
            <a:r>
              <a:rPr lang="en-US" altLang="zh-CN"/>
              <a:t>More information for trainees</a:t>
            </a:r>
            <a:endParaRPr lang="zh-CN" altLang="en-US"/>
          </a:p>
          <a:p>
            <a:endParaRPr lang="zh-CN" altLang="en-US" dirty="0"/>
          </a:p>
        </p:txBody>
      </p:sp>
      <p:sp>
        <p:nvSpPr>
          <p:cNvPr id="25" name="TextBox 10">
            <a:extLst>
              <a:ext uri="{FF2B5EF4-FFF2-40B4-BE49-F238E27FC236}">
                <a16:creationId xmlns="" xmlns:a16="http://schemas.microsoft.com/office/drawing/2014/main" id="{2A36096C-62EF-4784-A852-D80DB41F8054}"/>
              </a:ext>
            </a:extLst>
          </p:cNvPr>
          <p:cNvSpPr txBox="1"/>
          <p:nvPr userDrawn="1"/>
        </p:nvSpPr>
        <p:spPr bwMode="auto">
          <a:xfrm>
            <a:off x="1595500" y="408779"/>
            <a:ext cx="5040560" cy="639559"/>
          </a:xfrm>
          <a:prstGeom prst="rect">
            <a:avLst/>
          </a:prstGeom>
          <a:noFill/>
          <a:ln w="9525">
            <a:noFill/>
            <a:miter lim="800000"/>
            <a:headEnd/>
            <a:tailEnd/>
          </a:ln>
        </p:spPr>
        <p:txBody>
          <a:bodyPr wrap="square" lIns="99980" tIns="49987" rIns="99980" bIns="49987" rtlCol="0">
            <a:spAutoFit/>
          </a:bodyPr>
          <a:lstStyle/>
          <a:p>
            <a:pPr algn="l" defTabSz="1001624" rtl="0" eaLnBrk="0" fontAlgn="ctr" hangingPunct="0">
              <a:spcBef>
                <a:spcPct val="0"/>
              </a:spcBef>
              <a:spcAft>
                <a:spcPct val="0"/>
              </a:spcAft>
            </a:pPr>
            <a:r>
              <a:rPr lang="en-US" altLang="zh-CN" sz="3500" b="1" kern="1200"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Recommendations</a:t>
            </a:r>
          </a:p>
        </p:txBody>
      </p:sp>
      <p:sp>
        <p:nvSpPr>
          <p:cNvPr id="26" name="Freeform 9">
            <a:extLst>
              <a:ext uri="{FF2B5EF4-FFF2-40B4-BE49-F238E27FC236}">
                <a16:creationId xmlns="" xmlns:a16="http://schemas.microsoft.com/office/drawing/2014/main" id="{C3E6B92D-4F56-451B-A969-F33FFD7B5596}"/>
              </a:ext>
            </a:extLst>
          </p:cNvPr>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7" name="Freeform 11">
            <a:extLst>
              <a:ext uri="{FF2B5EF4-FFF2-40B4-BE49-F238E27FC236}">
                <a16:creationId xmlns="" xmlns:a16="http://schemas.microsoft.com/office/drawing/2014/main" id="{4D1BFDBB-75E2-48B2-B09C-1B807C81952A}"/>
              </a:ext>
            </a:extLst>
          </p:cNvPr>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28" name="组合 27">
            <a:extLst>
              <a:ext uri="{FF2B5EF4-FFF2-40B4-BE49-F238E27FC236}">
                <a16:creationId xmlns="" xmlns:a16="http://schemas.microsoft.com/office/drawing/2014/main" id="{B61332C9-A2C1-4661-A190-9D4473E87607}"/>
              </a:ext>
            </a:extLst>
          </p:cNvPr>
          <p:cNvGrpSpPr/>
          <p:nvPr userDrawn="1"/>
        </p:nvGrpSpPr>
        <p:grpSpPr>
          <a:xfrm>
            <a:off x="515380" y="456929"/>
            <a:ext cx="461963" cy="485190"/>
            <a:chOff x="-779463" y="1835151"/>
            <a:chExt cx="1136650" cy="1193799"/>
          </a:xfrm>
          <a:solidFill>
            <a:schemeClr val="bg1"/>
          </a:solidFill>
        </p:grpSpPr>
        <p:sp>
          <p:nvSpPr>
            <p:cNvPr id="29" name="Freeform 6">
              <a:extLst>
                <a:ext uri="{FF2B5EF4-FFF2-40B4-BE49-F238E27FC236}">
                  <a16:creationId xmlns="" xmlns:a16="http://schemas.microsoft.com/office/drawing/2014/main" id="{82A9BBD5-6775-48A2-A296-CD096ABBA8AE}"/>
                </a:ext>
              </a:extLst>
            </p:cNvPr>
            <p:cNvSpPr>
              <a:spLocks/>
            </p:cNvSpPr>
            <p:nvPr/>
          </p:nvSpPr>
          <p:spPr bwMode="auto">
            <a:xfrm>
              <a:off x="-727075" y="2262188"/>
              <a:ext cx="1031875" cy="625475"/>
            </a:xfrm>
            <a:custGeom>
              <a:avLst/>
              <a:gdLst>
                <a:gd name="T0" fmla="*/ 946 w 968"/>
                <a:gd name="T1" fmla="*/ 587 h 587"/>
                <a:gd name="T2" fmla="*/ 22 w 968"/>
                <a:gd name="T3" fmla="*/ 587 h 587"/>
                <a:gd name="T4" fmla="*/ 0 w 968"/>
                <a:gd name="T5" fmla="*/ 565 h 587"/>
                <a:gd name="T6" fmla="*/ 0 w 968"/>
                <a:gd name="T7" fmla="*/ 63 h 587"/>
                <a:gd name="T8" fmla="*/ 62 w 968"/>
                <a:gd name="T9" fmla="*/ 0 h 587"/>
                <a:gd name="T10" fmla="*/ 104 w 968"/>
                <a:gd name="T11" fmla="*/ 0 h 587"/>
                <a:gd name="T12" fmla="*/ 126 w 968"/>
                <a:gd name="T13" fmla="*/ 22 h 587"/>
                <a:gd name="T14" fmla="*/ 104 w 968"/>
                <a:gd name="T15" fmla="*/ 43 h 587"/>
                <a:gd name="T16" fmla="*/ 62 w 968"/>
                <a:gd name="T17" fmla="*/ 43 h 587"/>
                <a:gd name="T18" fmla="*/ 43 w 968"/>
                <a:gd name="T19" fmla="*/ 63 h 587"/>
                <a:gd name="T20" fmla="*/ 43 w 968"/>
                <a:gd name="T21" fmla="*/ 544 h 587"/>
                <a:gd name="T22" fmla="*/ 925 w 968"/>
                <a:gd name="T23" fmla="*/ 544 h 587"/>
                <a:gd name="T24" fmla="*/ 925 w 968"/>
                <a:gd name="T25" fmla="*/ 63 h 587"/>
                <a:gd name="T26" fmla="*/ 906 w 968"/>
                <a:gd name="T27" fmla="*/ 43 h 587"/>
                <a:gd name="T28" fmla="*/ 859 w 968"/>
                <a:gd name="T29" fmla="*/ 43 h 587"/>
                <a:gd name="T30" fmla="*/ 837 w 968"/>
                <a:gd name="T31" fmla="*/ 22 h 587"/>
                <a:gd name="T32" fmla="*/ 859 w 968"/>
                <a:gd name="T33" fmla="*/ 0 h 587"/>
                <a:gd name="T34" fmla="*/ 906 w 968"/>
                <a:gd name="T35" fmla="*/ 0 h 587"/>
                <a:gd name="T36" fmla="*/ 968 w 968"/>
                <a:gd name="T37" fmla="*/ 63 h 587"/>
                <a:gd name="T38" fmla="*/ 968 w 968"/>
                <a:gd name="T39" fmla="*/ 565 h 587"/>
                <a:gd name="T40" fmla="*/ 946 w 968"/>
                <a:gd name="T41" fmla="*/ 587 h 5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68" h="587">
                  <a:moveTo>
                    <a:pt x="946" y="587"/>
                  </a:moveTo>
                  <a:cubicBezTo>
                    <a:pt x="22" y="587"/>
                    <a:pt x="22" y="587"/>
                    <a:pt x="22" y="587"/>
                  </a:cubicBezTo>
                  <a:cubicBezTo>
                    <a:pt x="10" y="587"/>
                    <a:pt x="0" y="577"/>
                    <a:pt x="0" y="565"/>
                  </a:cubicBezTo>
                  <a:cubicBezTo>
                    <a:pt x="0" y="63"/>
                    <a:pt x="0" y="63"/>
                    <a:pt x="0" y="63"/>
                  </a:cubicBezTo>
                  <a:cubicBezTo>
                    <a:pt x="0" y="28"/>
                    <a:pt x="28" y="0"/>
                    <a:pt x="62" y="0"/>
                  </a:cubicBezTo>
                  <a:cubicBezTo>
                    <a:pt x="104" y="0"/>
                    <a:pt x="104" y="0"/>
                    <a:pt x="104" y="0"/>
                  </a:cubicBezTo>
                  <a:cubicBezTo>
                    <a:pt x="116" y="0"/>
                    <a:pt x="126" y="10"/>
                    <a:pt x="126" y="22"/>
                  </a:cubicBezTo>
                  <a:cubicBezTo>
                    <a:pt x="126" y="34"/>
                    <a:pt x="116" y="43"/>
                    <a:pt x="104" y="43"/>
                  </a:cubicBezTo>
                  <a:cubicBezTo>
                    <a:pt x="62" y="43"/>
                    <a:pt x="62" y="43"/>
                    <a:pt x="62" y="43"/>
                  </a:cubicBezTo>
                  <a:cubicBezTo>
                    <a:pt x="52" y="43"/>
                    <a:pt x="43" y="52"/>
                    <a:pt x="43" y="63"/>
                  </a:cubicBezTo>
                  <a:cubicBezTo>
                    <a:pt x="43" y="544"/>
                    <a:pt x="43" y="544"/>
                    <a:pt x="43" y="544"/>
                  </a:cubicBezTo>
                  <a:cubicBezTo>
                    <a:pt x="925" y="544"/>
                    <a:pt x="925" y="544"/>
                    <a:pt x="925" y="544"/>
                  </a:cubicBezTo>
                  <a:cubicBezTo>
                    <a:pt x="925" y="63"/>
                    <a:pt x="925" y="63"/>
                    <a:pt x="925" y="63"/>
                  </a:cubicBezTo>
                  <a:cubicBezTo>
                    <a:pt x="925" y="52"/>
                    <a:pt x="916" y="43"/>
                    <a:pt x="906" y="43"/>
                  </a:cubicBezTo>
                  <a:cubicBezTo>
                    <a:pt x="859" y="43"/>
                    <a:pt x="859" y="43"/>
                    <a:pt x="859" y="43"/>
                  </a:cubicBezTo>
                  <a:cubicBezTo>
                    <a:pt x="847" y="43"/>
                    <a:pt x="837" y="34"/>
                    <a:pt x="837" y="22"/>
                  </a:cubicBezTo>
                  <a:cubicBezTo>
                    <a:pt x="837" y="10"/>
                    <a:pt x="847" y="0"/>
                    <a:pt x="859" y="0"/>
                  </a:cubicBezTo>
                  <a:cubicBezTo>
                    <a:pt x="906" y="0"/>
                    <a:pt x="906" y="0"/>
                    <a:pt x="906" y="0"/>
                  </a:cubicBezTo>
                  <a:cubicBezTo>
                    <a:pt x="940" y="0"/>
                    <a:pt x="968" y="28"/>
                    <a:pt x="968" y="63"/>
                  </a:cubicBezTo>
                  <a:cubicBezTo>
                    <a:pt x="968" y="565"/>
                    <a:pt x="968" y="565"/>
                    <a:pt x="968" y="565"/>
                  </a:cubicBezTo>
                  <a:cubicBezTo>
                    <a:pt x="968" y="577"/>
                    <a:pt x="958" y="587"/>
                    <a:pt x="946" y="58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0" name="Freeform 7">
              <a:extLst>
                <a:ext uri="{FF2B5EF4-FFF2-40B4-BE49-F238E27FC236}">
                  <a16:creationId xmlns="" xmlns:a16="http://schemas.microsoft.com/office/drawing/2014/main" id="{D7F437DB-F937-48D0-884F-7A306DDFF48D}"/>
                </a:ext>
              </a:extLst>
            </p:cNvPr>
            <p:cNvSpPr>
              <a:spLocks noEditPoints="1"/>
            </p:cNvSpPr>
            <p:nvPr/>
          </p:nvSpPr>
          <p:spPr bwMode="auto">
            <a:xfrm>
              <a:off x="-779463" y="2841625"/>
              <a:ext cx="1136650" cy="187325"/>
            </a:xfrm>
            <a:custGeom>
              <a:avLst/>
              <a:gdLst>
                <a:gd name="T0" fmla="*/ 1024 w 1066"/>
                <a:gd name="T1" fmla="*/ 176 h 176"/>
                <a:gd name="T2" fmla="*/ 42 w 1066"/>
                <a:gd name="T3" fmla="*/ 176 h 176"/>
                <a:gd name="T4" fmla="*/ 0 w 1066"/>
                <a:gd name="T5" fmla="*/ 134 h 176"/>
                <a:gd name="T6" fmla="*/ 0 w 1066"/>
                <a:gd name="T7" fmla="*/ 42 h 176"/>
                <a:gd name="T8" fmla="*/ 42 w 1066"/>
                <a:gd name="T9" fmla="*/ 0 h 176"/>
                <a:gd name="T10" fmla="*/ 1024 w 1066"/>
                <a:gd name="T11" fmla="*/ 0 h 176"/>
                <a:gd name="T12" fmla="*/ 1066 w 1066"/>
                <a:gd name="T13" fmla="*/ 42 h 176"/>
                <a:gd name="T14" fmla="*/ 1066 w 1066"/>
                <a:gd name="T15" fmla="*/ 134 h 176"/>
                <a:gd name="T16" fmla="*/ 1024 w 1066"/>
                <a:gd name="T17" fmla="*/ 176 h 176"/>
                <a:gd name="T18" fmla="*/ 1023 w 1066"/>
                <a:gd name="T19" fmla="*/ 42 h 176"/>
                <a:gd name="T20" fmla="*/ 42 w 1066"/>
                <a:gd name="T21" fmla="*/ 43 h 176"/>
                <a:gd name="T22" fmla="*/ 43 w 1066"/>
                <a:gd name="T23" fmla="*/ 134 h 176"/>
                <a:gd name="T24" fmla="*/ 1023 w 1066"/>
                <a:gd name="T25" fmla="*/ 133 h 176"/>
                <a:gd name="T26" fmla="*/ 1023 w 1066"/>
                <a:gd name="T27" fmla="*/ 42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66" h="176">
                  <a:moveTo>
                    <a:pt x="1024" y="176"/>
                  </a:moveTo>
                  <a:cubicBezTo>
                    <a:pt x="42" y="176"/>
                    <a:pt x="42" y="176"/>
                    <a:pt x="42" y="176"/>
                  </a:cubicBezTo>
                  <a:cubicBezTo>
                    <a:pt x="19" y="176"/>
                    <a:pt x="0" y="157"/>
                    <a:pt x="0" y="134"/>
                  </a:cubicBezTo>
                  <a:cubicBezTo>
                    <a:pt x="0" y="42"/>
                    <a:pt x="0" y="42"/>
                    <a:pt x="0" y="42"/>
                  </a:cubicBezTo>
                  <a:cubicBezTo>
                    <a:pt x="0" y="18"/>
                    <a:pt x="19" y="0"/>
                    <a:pt x="42" y="0"/>
                  </a:cubicBezTo>
                  <a:cubicBezTo>
                    <a:pt x="1024" y="0"/>
                    <a:pt x="1024" y="0"/>
                    <a:pt x="1024" y="0"/>
                  </a:cubicBezTo>
                  <a:cubicBezTo>
                    <a:pt x="1047" y="0"/>
                    <a:pt x="1066" y="18"/>
                    <a:pt x="1066" y="42"/>
                  </a:cubicBezTo>
                  <a:cubicBezTo>
                    <a:pt x="1066" y="134"/>
                    <a:pt x="1066" y="134"/>
                    <a:pt x="1066" y="134"/>
                  </a:cubicBezTo>
                  <a:cubicBezTo>
                    <a:pt x="1066" y="157"/>
                    <a:pt x="1047" y="176"/>
                    <a:pt x="1024" y="176"/>
                  </a:cubicBezTo>
                  <a:close/>
                  <a:moveTo>
                    <a:pt x="1023" y="42"/>
                  </a:moveTo>
                  <a:cubicBezTo>
                    <a:pt x="42" y="43"/>
                    <a:pt x="42" y="43"/>
                    <a:pt x="42" y="43"/>
                  </a:cubicBezTo>
                  <a:cubicBezTo>
                    <a:pt x="43" y="134"/>
                    <a:pt x="43" y="134"/>
                    <a:pt x="43" y="134"/>
                  </a:cubicBezTo>
                  <a:cubicBezTo>
                    <a:pt x="1023" y="133"/>
                    <a:pt x="1023" y="133"/>
                    <a:pt x="1023" y="133"/>
                  </a:cubicBezTo>
                  <a:lnTo>
                    <a:pt x="1023" y="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1" name="Freeform 8">
              <a:extLst>
                <a:ext uri="{FF2B5EF4-FFF2-40B4-BE49-F238E27FC236}">
                  <a16:creationId xmlns="" xmlns:a16="http://schemas.microsoft.com/office/drawing/2014/main" id="{10EA7787-8391-467D-A51C-7E68BADC87DE}"/>
                </a:ext>
              </a:extLst>
            </p:cNvPr>
            <p:cNvSpPr>
              <a:spLocks/>
            </p:cNvSpPr>
            <p:nvPr/>
          </p:nvSpPr>
          <p:spPr bwMode="auto">
            <a:xfrm>
              <a:off x="-303213" y="2911475"/>
              <a:ext cx="184150" cy="46037"/>
            </a:xfrm>
            <a:custGeom>
              <a:avLst/>
              <a:gdLst>
                <a:gd name="T0" fmla="*/ 151 w 172"/>
                <a:gd name="T1" fmla="*/ 43 h 43"/>
                <a:gd name="T2" fmla="*/ 21 w 172"/>
                <a:gd name="T3" fmla="*/ 43 h 43"/>
                <a:gd name="T4" fmla="*/ 0 w 172"/>
                <a:gd name="T5" fmla="*/ 22 h 43"/>
                <a:gd name="T6" fmla="*/ 21 w 172"/>
                <a:gd name="T7" fmla="*/ 0 h 43"/>
                <a:gd name="T8" fmla="*/ 151 w 172"/>
                <a:gd name="T9" fmla="*/ 0 h 43"/>
                <a:gd name="T10" fmla="*/ 172 w 172"/>
                <a:gd name="T11" fmla="*/ 22 h 43"/>
                <a:gd name="T12" fmla="*/ 151 w 172"/>
                <a:gd name="T13" fmla="*/ 43 h 43"/>
              </a:gdLst>
              <a:ahLst/>
              <a:cxnLst>
                <a:cxn ang="0">
                  <a:pos x="T0" y="T1"/>
                </a:cxn>
                <a:cxn ang="0">
                  <a:pos x="T2" y="T3"/>
                </a:cxn>
                <a:cxn ang="0">
                  <a:pos x="T4" y="T5"/>
                </a:cxn>
                <a:cxn ang="0">
                  <a:pos x="T6" y="T7"/>
                </a:cxn>
                <a:cxn ang="0">
                  <a:pos x="T8" y="T9"/>
                </a:cxn>
                <a:cxn ang="0">
                  <a:pos x="T10" y="T11"/>
                </a:cxn>
                <a:cxn ang="0">
                  <a:pos x="T12" y="T13"/>
                </a:cxn>
              </a:cxnLst>
              <a:rect l="0" t="0" r="r" b="b"/>
              <a:pathLst>
                <a:path w="172" h="43">
                  <a:moveTo>
                    <a:pt x="151" y="43"/>
                  </a:moveTo>
                  <a:cubicBezTo>
                    <a:pt x="21" y="43"/>
                    <a:pt x="21" y="43"/>
                    <a:pt x="21" y="43"/>
                  </a:cubicBezTo>
                  <a:cubicBezTo>
                    <a:pt x="10" y="43"/>
                    <a:pt x="0" y="34"/>
                    <a:pt x="0" y="22"/>
                  </a:cubicBezTo>
                  <a:cubicBezTo>
                    <a:pt x="0" y="10"/>
                    <a:pt x="10" y="0"/>
                    <a:pt x="21" y="0"/>
                  </a:cubicBezTo>
                  <a:cubicBezTo>
                    <a:pt x="151" y="0"/>
                    <a:pt x="151" y="0"/>
                    <a:pt x="151" y="0"/>
                  </a:cubicBezTo>
                  <a:cubicBezTo>
                    <a:pt x="162" y="0"/>
                    <a:pt x="172" y="10"/>
                    <a:pt x="172" y="22"/>
                  </a:cubicBezTo>
                  <a:cubicBezTo>
                    <a:pt x="172" y="34"/>
                    <a:pt x="162" y="43"/>
                    <a:pt x="151" y="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2" name="Freeform 9">
              <a:extLst>
                <a:ext uri="{FF2B5EF4-FFF2-40B4-BE49-F238E27FC236}">
                  <a16:creationId xmlns="" xmlns:a16="http://schemas.microsoft.com/office/drawing/2014/main" id="{94728891-ED7D-40F2-8167-5038AD0D1E3B}"/>
                </a:ext>
              </a:extLst>
            </p:cNvPr>
            <p:cNvSpPr>
              <a:spLocks noEditPoints="1"/>
            </p:cNvSpPr>
            <p:nvPr/>
          </p:nvSpPr>
          <p:spPr bwMode="auto">
            <a:xfrm>
              <a:off x="-568325" y="1835151"/>
              <a:ext cx="712788" cy="852487"/>
            </a:xfrm>
            <a:custGeom>
              <a:avLst/>
              <a:gdLst>
                <a:gd name="T0" fmla="*/ 335 w 668"/>
                <a:gd name="T1" fmla="*/ 800 h 800"/>
                <a:gd name="T2" fmla="*/ 316 w 668"/>
                <a:gd name="T3" fmla="*/ 789 h 800"/>
                <a:gd name="T4" fmla="*/ 246 w 668"/>
                <a:gd name="T5" fmla="*/ 662 h 800"/>
                <a:gd name="T6" fmla="*/ 57 w 668"/>
                <a:gd name="T7" fmla="*/ 508 h 800"/>
                <a:gd name="T8" fmla="*/ 49 w 668"/>
                <a:gd name="T9" fmla="*/ 492 h 800"/>
                <a:gd name="T10" fmla="*/ 84 w 668"/>
                <a:gd name="T11" fmla="*/ 168 h 800"/>
                <a:gd name="T12" fmla="*/ 202 w 668"/>
                <a:gd name="T13" fmla="*/ 73 h 800"/>
                <a:gd name="T14" fmla="*/ 621 w 668"/>
                <a:gd name="T15" fmla="*/ 226 h 800"/>
                <a:gd name="T16" fmla="*/ 621 w 668"/>
                <a:gd name="T17" fmla="*/ 226 h 800"/>
                <a:gd name="T18" fmla="*/ 594 w 668"/>
                <a:gd name="T19" fmla="*/ 538 h 800"/>
                <a:gd name="T20" fmla="*/ 468 w 668"/>
                <a:gd name="T21" fmla="*/ 645 h 800"/>
                <a:gd name="T22" fmla="*/ 412 w 668"/>
                <a:gd name="T23" fmla="*/ 665 h 800"/>
                <a:gd name="T24" fmla="*/ 355 w 668"/>
                <a:gd name="T25" fmla="*/ 787 h 800"/>
                <a:gd name="T26" fmla="*/ 336 w 668"/>
                <a:gd name="T27" fmla="*/ 800 h 800"/>
                <a:gd name="T28" fmla="*/ 335 w 668"/>
                <a:gd name="T29" fmla="*/ 800 h 800"/>
                <a:gd name="T30" fmla="*/ 334 w 668"/>
                <a:gd name="T31" fmla="*/ 87 h 800"/>
                <a:gd name="T32" fmla="*/ 220 w 668"/>
                <a:gd name="T33" fmla="*/ 112 h 800"/>
                <a:gd name="T34" fmla="*/ 119 w 668"/>
                <a:gd name="T35" fmla="*/ 194 h 800"/>
                <a:gd name="T36" fmla="*/ 88 w 668"/>
                <a:gd name="T37" fmla="*/ 474 h 800"/>
                <a:gd name="T38" fmla="*/ 95 w 668"/>
                <a:gd name="T39" fmla="*/ 487 h 800"/>
                <a:gd name="T40" fmla="*/ 266 w 668"/>
                <a:gd name="T41" fmla="*/ 622 h 800"/>
                <a:gd name="T42" fmla="*/ 280 w 668"/>
                <a:gd name="T43" fmla="*/ 633 h 800"/>
                <a:gd name="T44" fmla="*/ 333 w 668"/>
                <a:gd name="T45" fmla="*/ 731 h 800"/>
                <a:gd name="T46" fmla="*/ 377 w 668"/>
                <a:gd name="T47" fmla="*/ 637 h 800"/>
                <a:gd name="T48" fmla="*/ 392 w 668"/>
                <a:gd name="T49" fmla="*/ 625 h 800"/>
                <a:gd name="T50" fmla="*/ 450 w 668"/>
                <a:gd name="T51" fmla="*/ 606 h 800"/>
                <a:gd name="T52" fmla="*/ 559 w 668"/>
                <a:gd name="T53" fmla="*/ 514 h 800"/>
                <a:gd name="T54" fmla="*/ 582 w 668"/>
                <a:gd name="T55" fmla="*/ 244 h 800"/>
                <a:gd name="T56" fmla="*/ 582 w 668"/>
                <a:gd name="T57" fmla="*/ 244 h 800"/>
                <a:gd name="T58" fmla="*/ 334 w 668"/>
                <a:gd name="T59" fmla="*/ 87 h 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668" h="800">
                  <a:moveTo>
                    <a:pt x="335" y="800"/>
                  </a:moveTo>
                  <a:cubicBezTo>
                    <a:pt x="327" y="800"/>
                    <a:pt x="320" y="796"/>
                    <a:pt x="316" y="789"/>
                  </a:cubicBezTo>
                  <a:cubicBezTo>
                    <a:pt x="246" y="662"/>
                    <a:pt x="246" y="662"/>
                    <a:pt x="246" y="662"/>
                  </a:cubicBezTo>
                  <a:cubicBezTo>
                    <a:pt x="165" y="638"/>
                    <a:pt x="97" y="582"/>
                    <a:pt x="57" y="508"/>
                  </a:cubicBezTo>
                  <a:cubicBezTo>
                    <a:pt x="54" y="502"/>
                    <a:pt x="52" y="497"/>
                    <a:pt x="49" y="492"/>
                  </a:cubicBezTo>
                  <a:cubicBezTo>
                    <a:pt x="0" y="385"/>
                    <a:pt x="13" y="261"/>
                    <a:pt x="84" y="168"/>
                  </a:cubicBezTo>
                  <a:cubicBezTo>
                    <a:pt x="115" y="127"/>
                    <a:pt x="155" y="95"/>
                    <a:pt x="202" y="73"/>
                  </a:cubicBezTo>
                  <a:cubicBezTo>
                    <a:pt x="360" y="0"/>
                    <a:pt x="548" y="69"/>
                    <a:pt x="621" y="226"/>
                  </a:cubicBezTo>
                  <a:cubicBezTo>
                    <a:pt x="621" y="226"/>
                    <a:pt x="621" y="226"/>
                    <a:pt x="621" y="226"/>
                  </a:cubicBezTo>
                  <a:cubicBezTo>
                    <a:pt x="668" y="327"/>
                    <a:pt x="658" y="447"/>
                    <a:pt x="594" y="538"/>
                  </a:cubicBezTo>
                  <a:cubicBezTo>
                    <a:pt x="563" y="584"/>
                    <a:pt x="519" y="621"/>
                    <a:pt x="468" y="645"/>
                  </a:cubicBezTo>
                  <a:cubicBezTo>
                    <a:pt x="450" y="653"/>
                    <a:pt x="431" y="660"/>
                    <a:pt x="412" y="665"/>
                  </a:cubicBezTo>
                  <a:cubicBezTo>
                    <a:pt x="355" y="787"/>
                    <a:pt x="355" y="787"/>
                    <a:pt x="355" y="787"/>
                  </a:cubicBezTo>
                  <a:cubicBezTo>
                    <a:pt x="351" y="795"/>
                    <a:pt x="344" y="800"/>
                    <a:pt x="336" y="800"/>
                  </a:cubicBezTo>
                  <a:cubicBezTo>
                    <a:pt x="335" y="800"/>
                    <a:pt x="335" y="800"/>
                    <a:pt x="335" y="800"/>
                  </a:cubicBezTo>
                  <a:close/>
                  <a:moveTo>
                    <a:pt x="334" y="87"/>
                  </a:moveTo>
                  <a:cubicBezTo>
                    <a:pt x="296" y="87"/>
                    <a:pt x="257" y="95"/>
                    <a:pt x="220" y="112"/>
                  </a:cubicBezTo>
                  <a:cubicBezTo>
                    <a:pt x="180" y="131"/>
                    <a:pt x="145" y="159"/>
                    <a:pt x="119" y="194"/>
                  </a:cubicBezTo>
                  <a:cubicBezTo>
                    <a:pt x="57" y="275"/>
                    <a:pt x="45" y="382"/>
                    <a:pt x="88" y="474"/>
                  </a:cubicBezTo>
                  <a:cubicBezTo>
                    <a:pt x="90" y="478"/>
                    <a:pt x="92" y="483"/>
                    <a:pt x="95" y="487"/>
                  </a:cubicBezTo>
                  <a:cubicBezTo>
                    <a:pt x="130" y="554"/>
                    <a:pt x="193" y="603"/>
                    <a:pt x="266" y="622"/>
                  </a:cubicBezTo>
                  <a:cubicBezTo>
                    <a:pt x="272" y="624"/>
                    <a:pt x="277" y="628"/>
                    <a:pt x="280" y="633"/>
                  </a:cubicBezTo>
                  <a:cubicBezTo>
                    <a:pt x="333" y="731"/>
                    <a:pt x="333" y="731"/>
                    <a:pt x="333" y="731"/>
                  </a:cubicBezTo>
                  <a:cubicBezTo>
                    <a:pt x="377" y="637"/>
                    <a:pt x="377" y="637"/>
                    <a:pt x="377" y="637"/>
                  </a:cubicBezTo>
                  <a:cubicBezTo>
                    <a:pt x="380" y="631"/>
                    <a:pt x="386" y="626"/>
                    <a:pt x="392" y="625"/>
                  </a:cubicBezTo>
                  <a:cubicBezTo>
                    <a:pt x="413" y="621"/>
                    <a:pt x="432" y="614"/>
                    <a:pt x="450" y="606"/>
                  </a:cubicBezTo>
                  <a:cubicBezTo>
                    <a:pt x="494" y="585"/>
                    <a:pt x="532" y="554"/>
                    <a:pt x="559" y="514"/>
                  </a:cubicBezTo>
                  <a:cubicBezTo>
                    <a:pt x="613" y="435"/>
                    <a:pt x="622" y="331"/>
                    <a:pt x="582" y="244"/>
                  </a:cubicBezTo>
                  <a:cubicBezTo>
                    <a:pt x="582" y="244"/>
                    <a:pt x="582" y="244"/>
                    <a:pt x="582" y="244"/>
                  </a:cubicBezTo>
                  <a:cubicBezTo>
                    <a:pt x="536" y="145"/>
                    <a:pt x="437" y="87"/>
                    <a:pt x="334" y="8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3" name="Freeform 10">
              <a:extLst>
                <a:ext uri="{FF2B5EF4-FFF2-40B4-BE49-F238E27FC236}">
                  <a16:creationId xmlns="" xmlns:a16="http://schemas.microsoft.com/office/drawing/2014/main" id="{8F5E0130-7164-459A-AA92-A957A8E21FAB}"/>
                </a:ext>
              </a:extLst>
            </p:cNvPr>
            <p:cNvSpPr>
              <a:spLocks noEditPoints="1"/>
            </p:cNvSpPr>
            <p:nvPr/>
          </p:nvSpPr>
          <p:spPr bwMode="auto">
            <a:xfrm>
              <a:off x="-354013" y="2181225"/>
              <a:ext cx="280988" cy="187325"/>
            </a:xfrm>
            <a:custGeom>
              <a:avLst/>
              <a:gdLst>
                <a:gd name="T0" fmla="*/ 140 w 263"/>
                <a:gd name="T1" fmla="*/ 177 h 177"/>
                <a:gd name="T2" fmla="*/ 130 w 263"/>
                <a:gd name="T3" fmla="*/ 177 h 177"/>
                <a:gd name="T4" fmla="*/ 2 w 263"/>
                <a:gd name="T5" fmla="*/ 115 h 177"/>
                <a:gd name="T6" fmla="*/ 3 w 263"/>
                <a:gd name="T7" fmla="*/ 21 h 177"/>
                <a:gd name="T8" fmla="*/ 25 w 263"/>
                <a:gd name="T9" fmla="*/ 0 h 177"/>
                <a:gd name="T10" fmla="*/ 46 w 263"/>
                <a:gd name="T11" fmla="*/ 21 h 177"/>
                <a:gd name="T12" fmla="*/ 45 w 263"/>
                <a:gd name="T13" fmla="*/ 113 h 177"/>
                <a:gd name="T14" fmla="*/ 131 w 263"/>
                <a:gd name="T15" fmla="*/ 134 h 177"/>
                <a:gd name="T16" fmla="*/ 218 w 263"/>
                <a:gd name="T17" fmla="*/ 119 h 177"/>
                <a:gd name="T18" fmla="*/ 220 w 263"/>
                <a:gd name="T19" fmla="*/ 27 h 177"/>
                <a:gd name="T20" fmla="*/ 242 w 263"/>
                <a:gd name="T21" fmla="*/ 6 h 177"/>
                <a:gd name="T22" fmla="*/ 263 w 263"/>
                <a:gd name="T23" fmla="*/ 28 h 177"/>
                <a:gd name="T24" fmla="*/ 261 w 263"/>
                <a:gd name="T25" fmla="*/ 122 h 177"/>
                <a:gd name="T26" fmla="*/ 214 w 263"/>
                <a:gd name="T27" fmla="*/ 168 h 177"/>
                <a:gd name="T28" fmla="*/ 140 w 263"/>
                <a:gd name="T29" fmla="*/ 177 h 177"/>
                <a:gd name="T30" fmla="*/ 45 w 263"/>
                <a:gd name="T31" fmla="*/ 116 h 177"/>
                <a:gd name="T32" fmla="*/ 45 w 263"/>
                <a:gd name="T33" fmla="*/ 116 h 177"/>
                <a:gd name="T34" fmla="*/ 45 w 263"/>
                <a:gd name="T35" fmla="*/ 11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3" h="177">
                  <a:moveTo>
                    <a:pt x="140" y="177"/>
                  </a:moveTo>
                  <a:cubicBezTo>
                    <a:pt x="137" y="177"/>
                    <a:pt x="133" y="177"/>
                    <a:pt x="130" y="177"/>
                  </a:cubicBezTo>
                  <a:cubicBezTo>
                    <a:pt x="65" y="175"/>
                    <a:pt x="0" y="155"/>
                    <a:pt x="2" y="115"/>
                  </a:cubicBezTo>
                  <a:cubicBezTo>
                    <a:pt x="3" y="21"/>
                    <a:pt x="3" y="21"/>
                    <a:pt x="3" y="21"/>
                  </a:cubicBezTo>
                  <a:cubicBezTo>
                    <a:pt x="3" y="9"/>
                    <a:pt x="14" y="0"/>
                    <a:pt x="25" y="0"/>
                  </a:cubicBezTo>
                  <a:cubicBezTo>
                    <a:pt x="37" y="0"/>
                    <a:pt x="47" y="10"/>
                    <a:pt x="46" y="21"/>
                  </a:cubicBezTo>
                  <a:cubicBezTo>
                    <a:pt x="45" y="113"/>
                    <a:pt x="45" y="113"/>
                    <a:pt x="45" y="113"/>
                  </a:cubicBezTo>
                  <a:cubicBezTo>
                    <a:pt x="51" y="120"/>
                    <a:pt x="82" y="133"/>
                    <a:pt x="131" y="134"/>
                  </a:cubicBezTo>
                  <a:cubicBezTo>
                    <a:pt x="180" y="136"/>
                    <a:pt x="211" y="125"/>
                    <a:pt x="218" y="119"/>
                  </a:cubicBezTo>
                  <a:cubicBezTo>
                    <a:pt x="220" y="27"/>
                    <a:pt x="220" y="27"/>
                    <a:pt x="220" y="27"/>
                  </a:cubicBezTo>
                  <a:cubicBezTo>
                    <a:pt x="220" y="15"/>
                    <a:pt x="231" y="5"/>
                    <a:pt x="242" y="6"/>
                  </a:cubicBezTo>
                  <a:cubicBezTo>
                    <a:pt x="254" y="6"/>
                    <a:pt x="263" y="16"/>
                    <a:pt x="263" y="28"/>
                  </a:cubicBezTo>
                  <a:cubicBezTo>
                    <a:pt x="261" y="122"/>
                    <a:pt x="261" y="122"/>
                    <a:pt x="261" y="122"/>
                  </a:cubicBezTo>
                  <a:cubicBezTo>
                    <a:pt x="261" y="136"/>
                    <a:pt x="252" y="156"/>
                    <a:pt x="214" y="168"/>
                  </a:cubicBezTo>
                  <a:cubicBezTo>
                    <a:pt x="193" y="174"/>
                    <a:pt x="167" y="177"/>
                    <a:pt x="140" y="177"/>
                  </a:cubicBezTo>
                  <a:close/>
                  <a:moveTo>
                    <a:pt x="45" y="116"/>
                  </a:moveTo>
                  <a:cubicBezTo>
                    <a:pt x="45" y="116"/>
                    <a:pt x="45" y="116"/>
                    <a:pt x="45" y="116"/>
                  </a:cubicBezTo>
                  <a:cubicBezTo>
                    <a:pt x="45" y="116"/>
                    <a:pt x="45" y="116"/>
                    <a:pt x="45" y="1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4" name="Freeform 11">
              <a:extLst>
                <a:ext uri="{FF2B5EF4-FFF2-40B4-BE49-F238E27FC236}">
                  <a16:creationId xmlns="" xmlns:a16="http://schemas.microsoft.com/office/drawing/2014/main" id="{B904A554-2A74-40E1-96BB-8C0A0A5C723E}"/>
                </a:ext>
              </a:extLst>
            </p:cNvPr>
            <p:cNvSpPr>
              <a:spLocks noEditPoints="1"/>
            </p:cNvSpPr>
            <p:nvPr/>
          </p:nvSpPr>
          <p:spPr bwMode="auto">
            <a:xfrm>
              <a:off x="-420688" y="2066925"/>
              <a:ext cx="419100" cy="209550"/>
            </a:xfrm>
            <a:custGeom>
              <a:avLst/>
              <a:gdLst>
                <a:gd name="T0" fmla="*/ 195 w 394"/>
                <a:gd name="T1" fmla="*/ 197 h 197"/>
                <a:gd name="T2" fmla="*/ 186 w 394"/>
                <a:gd name="T3" fmla="*/ 195 h 197"/>
                <a:gd name="T4" fmla="*/ 13 w 394"/>
                <a:gd name="T5" fmla="*/ 117 h 197"/>
                <a:gd name="T6" fmla="*/ 0 w 394"/>
                <a:gd name="T7" fmla="*/ 97 h 197"/>
                <a:gd name="T8" fmla="*/ 14 w 394"/>
                <a:gd name="T9" fmla="*/ 77 h 197"/>
                <a:gd name="T10" fmla="*/ 191 w 394"/>
                <a:gd name="T11" fmla="*/ 2 h 197"/>
                <a:gd name="T12" fmla="*/ 209 w 394"/>
                <a:gd name="T13" fmla="*/ 3 h 197"/>
                <a:gd name="T14" fmla="*/ 382 w 394"/>
                <a:gd name="T15" fmla="*/ 88 h 197"/>
                <a:gd name="T16" fmla="*/ 394 w 394"/>
                <a:gd name="T17" fmla="*/ 108 h 197"/>
                <a:gd name="T18" fmla="*/ 380 w 394"/>
                <a:gd name="T19" fmla="*/ 128 h 197"/>
                <a:gd name="T20" fmla="*/ 203 w 394"/>
                <a:gd name="T21" fmla="*/ 195 h 197"/>
                <a:gd name="T22" fmla="*/ 195 w 394"/>
                <a:gd name="T23" fmla="*/ 197 h 197"/>
                <a:gd name="T24" fmla="*/ 76 w 394"/>
                <a:gd name="T25" fmla="*/ 98 h 197"/>
                <a:gd name="T26" fmla="*/ 196 w 394"/>
                <a:gd name="T27" fmla="*/ 152 h 197"/>
                <a:gd name="T28" fmla="*/ 318 w 394"/>
                <a:gd name="T29" fmla="*/ 105 h 197"/>
                <a:gd name="T30" fmla="*/ 199 w 394"/>
                <a:gd name="T31" fmla="*/ 46 h 197"/>
                <a:gd name="T32" fmla="*/ 76 w 394"/>
                <a:gd name="T33" fmla="*/ 98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94" h="197">
                  <a:moveTo>
                    <a:pt x="195" y="197"/>
                  </a:moveTo>
                  <a:cubicBezTo>
                    <a:pt x="192" y="197"/>
                    <a:pt x="189" y="196"/>
                    <a:pt x="186" y="195"/>
                  </a:cubicBezTo>
                  <a:cubicBezTo>
                    <a:pt x="13" y="117"/>
                    <a:pt x="13" y="117"/>
                    <a:pt x="13" y="117"/>
                  </a:cubicBezTo>
                  <a:cubicBezTo>
                    <a:pt x="5" y="113"/>
                    <a:pt x="0" y="105"/>
                    <a:pt x="0" y="97"/>
                  </a:cubicBezTo>
                  <a:cubicBezTo>
                    <a:pt x="1" y="88"/>
                    <a:pt x="6" y="80"/>
                    <a:pt x="14" y="77"/>
                  </a:cubicBezTo>
                  <a:cubicBezTo>
                    <a:pt x="191" y="2"/>
                    <a:pt x="191" y="2"/>
                    <a:pt x="191" y="2"/>
                  </a:cubicBezTo>
                  <a:cubicBezTo>
                    <a:pt x="197" y="0"/>
                    <a:pt x="203" y="0"/>
                    <a:pt x="209" y="3"/>
                  </a:cubicBezTo>
                  <a:cubicBezTo>
                    <a:pt x="382" y="88"/>
                    <a:pt x="382" y="88"/>
                    <a:pt x="382" y="88"/>
                  </a:cubicBezTo>
                  <a:cubicBezTo>
                    <a:pt x="389" y="92"/>
                    <a:pt x="394" y="100"/>
                    <a:pt x="394" y="108"/>
                  </a:cubicBezTo>
                  <a:cubicBezTo>
                    <a:pt x="393" y="117"/>
                    <a:pt x="388" y="124"/>
                    <a:pt x="380" y="128"/>
                  </a:cubicBezTo>
                  <a:cubicBezTo>
                    <a:pt x="203" y="195"/>
                    <a:pt x="203" y="195"/>
                    <a:pt x="203" y="195"/>
                  </a:cubicBezTo>
                  <a:cubicBezTo>
                    <a:pt x="200" y="196"/>
                    <a:pt x="197" y="197"/>
                    <a:pt x="195" y="197"/>
                  </a:cubicBezTo>
                  <a:close/>
                  <a:moveTo>
                    <a:pt x="76" y="98"/>
                  </a:moveTo>
                  <a:cubicBezTo>
                    <a:pt x="196" y="152"/>
                    <a:pt x="196" y="152"/>
                    <a:pt x="196" y="152"/>
                  </a:cubicBezTo>
                  <a:cubicBezTo>
                    <a:pt x="318" y="105"/>
                    <a:pt x="318" y="105"/>
                    <a:pt x="318" y="105"/>
                  </a:cubicBezTo>
                  <a:cubicBezTo>
                    <a:pt x="199" y="46"/>
                    <a:pt x="199" y="46"/>
                    <a:pt x="199" y="46"/>
                  </a:cubicBezTo>
                  <a:lnTo>
                    <a:pt x="76" y="9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334848860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15#谢谢">
    <p:spTree>
      <p:nvGrpSpPr>
        <p:cNvPr id="1" name=""/>
        <p:cNvGrpSpPr/>
        <p:nvPr/>
      </p:nvGrpSpPr>
      <p:grpSpPr>
        <a:xfrm>
          <a:off x="0" y="0"/>
          <a:ext cx="0" cy="0"/>
          <a:chOff x="0" y="0"/>
          <a:chExt cx="0" cy="0"/>
        </a:xfrm>
      </p:grpSpPr>
      <p:pic>
        <p:nvPicPr>
          <p:cNvPr id="9" name="Picture 2" descr="D:\201207257配图\培训\shutterstock_242224906.jpg"/>
          <p:cNvPicPr>
            <a:picLocks noChangeAspect="1" noChangeArrowheads="1"/>
          </p:cNvPicPr>
          <p:nvPr/>
        </p:nvPicPr>
        <p:blipFill rotWithShape="1">
          <a:blip r:embed="rId2" cstate="email">
            <a:extLst>
              <a:ext uri="{28A0092B-C50C-407E-A947-70E740481C1C}">
                <a14:useLocalDpi xmlns:a14="http://schemas.microsoft.com/office/drawing/2010/main"/>
              </a:ext>
            </a:extLst>
          </a:blip>
          <a:srcRect t="17896" b="10658"/>
          <a:stretch/>
        </p:blipFill>
        <p:spPr bwMode="auto">
          <a:xfrm>
            <a:off x="1549" y="0"/>
            <a:ext cx="12188902" cy="6858000"/>
          </a:xfrm>
          <a:prstGeom prst="rect">
            <a:avLst/>
          </a:prstGeom>
          <a:noFill/>
          <a:extLst>
            <a:ext uri="{909E8E84-426E-40DD-AFC4-6F175D3DCCD1}">
              <a14:hiddenFill xmlns:a14="http://schemas.microsoft.com/office/drawing/2010/main">
                <a:solidFill>
                  <a:srgbClr val="FFFFFF"/>
                </a:solidFill>
              </a14:hiddenFill>
            </a:ext>
          </a:extLst>
        </p:spPr>
      </p:pic>
      <p:sp>
        <p:nvSpPr>
          <p:cNvPr id="10" name="矩形 9"/>
          <p:cNvSpPr/>
          <p:nvPr/>
        </p:nvSpPr>
        <p:spPr bwMode="auto">
          <a:xfrm>
            <a:off x="2380" y="0"/>
            <a:ext cx="12187239" cy="6858000"/>
          </a:xfrm>
          <a:prstGeom prst="rect">
            <a:avLst/>
          </a:prstGeom>
          <a:solidFill>
            <a:srgbClr val="003C78">
              <a:alpha val="40000"/>
            </a:srgbClr>
          </a:solidFill>
          <a:ln w="9525" cap="flat" cmpd="sng" algn="ctr">
            <a:noFill/>
            <a:prstDash val="solid"/>
            <a:round/>
            <a:headEnd type="none" w="med" len="med"/>
            <a:tailEnd type="none" w="med" len="med"/>
          </a:ln>
          <a:effectLst/>
        </p:spPr>
        <p:txBody>
          <a:bodyPr vert="horz" wrap="square" lIns="91404" tIns="45702" rIns="91404" bIns="45702" numCol="1" rtlCol="0" anchor="t" anchorCtr="0" compatLnSpc="1">
            <a:prstTxWarp prst="textNoShape">
              <a:avLst/>
            </a:prstTxWarp>
          </a:bodyPr>
          <a:lstStyle/>
          <a:p>
            <a:pPr marL="0" marR="0" indent="0" algn="l" defTabSz="914034" rtl="0" eaLnBrk="1" fontAlgn="t" latinLnBrk="0" hangingPunct="1">
              <a:lnSpc>
                <a:spcPct val="100000"/>
              </a:lnSpc>
              <a:spcBef>
                <a:spcPct val="0"/>
              </a:spcBef>
              <a:spcAft>
                <a:spcPct val="0"/>
              </a:spcAft>
              <a:buClrTx/>
              <a:buSzTx/>
              <a:buFontTx/>
              <a:buNone/>
              <a:tabLst/>
            </a:pPr>
            <a:endParaRPr kumimoji="0" lang="zh-CN" altLang="en-US" sz="1000" b="0" i="0" u="none" strike="noStrike" cap="none" normalizeH="0" baseline="0">
              <a:ln>
                <a:noFill/>
              </a:ln>
              <a:solidFill>
                <a:schemeClr val="tx1"/>
              </a:solidFill>
              <a:effectLst/>
              <a:latin typeface="+mn-lt"/>
              <a:ea typeface="+mn-ea"/>
            </a:endParaRPr>
          </a:p>
        </p:txBody>
      </p:sp>
      <p:grpSp>
        <p:nvGrpSpPr>
          <p:cNvPr id="16" name="组合 15"/>
          <p:cNvGrpSpPr/>
          <p:nvPr/>
        </p:nvGrpSpPr>
        <p:grpSpPr>
          <a:xfrm>
            <a:off x="4148952" y="2637135"/>
            <a:ext cx="3894096" cy="1598831"/>
            <a:chOff x="4302972" y="2345035"/>
            <a:chExt cx="3895617" cy="1598831"/>
          </a:xfrm>
        </p:grpSpPr>
        <p:sp>
          <p:nvSpPr>
            <p:cNvPr id="14" name="矩形 13"/>
            <p:cNvSpPr/>
            <p:nvPr/>
          </p:nvSpPr>
          <p:spPr>
            <a:xfrm>
              <a:off x="5357748" y="2345035"/>
              <a:ext cx="1786065" cy="923330"/>
            </a:xfrm>
            <a:prstGeom prst="rect">
              <a:avLst/>
            </a:prstGeom>
            <a:noFill/>
          </p:spPr>
          <p:txBody>
            <a:bodyPr wrap="none" lIns="91440" tIns="45720" rIns="91440" bIns="45720">
              <a:spAutoFit/>
            </a:bodyPr>
            <a:lstStyle/>
            <a:p>
              <a:pPr algn="ctr"/>
              <a:r>
                <a:rPr lang="zh-CN" altLang="en-US" sz="5398" b="0" cap="none" spc="0" dirty="0">
                  <a:ln w="0"/>
                  <a:solidFill>
                    <a:schemeClr val="bg1"/>
                  </a:solidFill>
                  <a:effectLst>
                    <a:outerShdw blurRad="38100" dist="19050" dir="2700000" algn="tl" rotWithShape="0">
                      <a:schemeClr val="dk1">
                        <a:alpha val="40000"/>
                      </a:schemeClr>
                    </a:outerShdw>
                  </a:effectLst>
                </a:rPr>
                <a:t>谢 谢</a:t>
              </a:r>
              <a:endParaRPr lang="en-US" altLang="zh-CN" sz="5398" b="0" cap="none" spc="0" dirty="0">
                <a:ln w="0"/>
                <a:solidFill>
                  <a:schemeClr val="bg1"/>
                </a:solidFill>
                <a:effectLst>
                  <a:outerShdw blurRad="38100" dist="19050" dir="2700000" algn="tl" rotWithShape="0">
                    <a:schemeClr val="dk1">
                      <a:alpha val="40000"/>
                    </a:schemeClr>
                  </a:outerShdw>
                </a:effectLst>
              </a:endParaRPr>
            </a:p>
          </p:txBody>
        </p:sp>
        <p:sp>
          <p:nvSpPr>
            <p:cNvPr id="15" name="矩形 14"/>
            <p:cNvSpPr/>
            <p:nvPr/>
          </p:nvSpPr>
          <p:spPr>
            <a:xfrm>
              <a:off x="4302972" y="3297535"/>
              <a:ext cx="3895617" cy="646331"/>
            </a:xfrm>
            <a:prstGeom prst="rect">
              <a:avLst/>
            </a:prstGeom>
            <a:noFill/>
          </p:spPr>
          <p:txBody>
            <a:bodyPr wrap="none" lIns="91440" tIns="45720" rIns="91440" bIns="45720">
              <a:spAutoFit/>
            </a:bodyPr>
            <a:lstStyle/>
            <a:p>
              <a:pPr algn="ctr"/>
              <a:r>
                <a:rPr lang="en-US" altLang="zh-CN" sz="3599" b="0" cap="none" spc="0" dirty="0">
                  <a:ln w="0"/>
                  <a:solidFill>
                    <a:schemeClr val="bg1"/>
                  </a:solidFill>
                  <a:effectLst>
                    <a:outerShdw blurRad="38100" dist="19050" dir="2700000" algn="tl" rotWithShape="0">
                      <a:schemeClr val="dk1">
                        <a:alpha val="40000"/>
                      </a:schemeClr>
                    </a:outerShdw>
                  </a:effectLst>
                </a:rPr>
                <a:t>www.huawei.com</a:t>
              </a:r>
              <a:endParaRPr lang="zh-CN" altLang="en-US" sz="3599" b="0" cap="none" spc="0" dirty="0">
                <a:ln w="0"/>
                <a:solidFill>
                  <a:schemeClr val="bg1"/>
                </a:solidFill>
                <a:effectLst>
                  <a:outerShdw blurRad="38100" dist="19050" dir="2700000" algn="tl" rotWithShape="0">
                    <a:schemeClr val="dk1">
                      <a:alpha val="40000"/>
                    </a:schemeClr>
                  </a:outerShdw>
                </a:effectLst>
              </a:endParaRPr>
            </a:p>
          </p:txBody>
        </p:sp>
      </p:grpSp>
      <p:pic>
        <p:nvPicPr>
          <p:cNvPr id="7" name="Picture 2" descr="D:\201207257配图\培训\shutterstock_242224906.jpg">
            <a:extLst>
              <a:ext uri="{FF2B5EF4-FFF2-40B4-BE49-F238E27FC236}">
                <a16:creationId xmlns="" xmlns:a16="http://schemas.microsoft.com/office/drawing/2014/main" id="{65BCD74E-7E7C-4B92-8635-9FF18FDA660A}"/>
              </a:ext>
            </a:extLst>
          </p:cNvPr>
          <p:cNvPicPr>
            <a:picLocks noChangeAspect="1" noChangeArrowheads="1"/>
          </p:cNvPicPr>
          <p:nvPr userDrawn="1"/>
        </p:nvPicPr>
        <p:blipFill rotWithShape="1">
          <a:blip r:embed="rId2" cstate="email">
            <a:extLst>
              <a:ext uri="{28A0092B-C50C-407E-A947-70E740481C1C}">
                <a14:useLocalDpi xmlns:a14="http://schemas.microsoft.com/office/drawing/2010/main"/>
              </a:ext>
            </a:extLst>
          </a:blip>
          <a:srcRect t="17896" b="10658"/>
          <a:stretch/>
        </p:blipFill>
        <p:spPr bwMode="auto">
          <a:xfrm>
            <a:off x="1549" y="0"/>
            <a:ext cx="12188902" cy="6858000"/>
          </a:xfrm>
          <a:prstGeom prst="rect">
            <a:avLst/>
          </a:prstGeom>
          <a:noFill/>
          <a:extLst>
            <a:ext uri="{909E8E84-426E-40DD-AFC4-6F175D3DCCD1}">
              <a14:hiddenFill xmlns:a14="http://schemas.microsoft.com/office/drawing/2010/main">
                <a:solidFill>
                  <a:srgbClr val="FFFFFF"/>
                </a:solidFill>
              </a14:hiddenFill>
            </a:ext>
          </a:extLst>
        </p:spPr>
      </p:pic>
      <p:sp>
        <p:nvSpPr>
          <p:cNvPr id="8" name="矩形 7">
            <a:extLst>
              <a:ext uri="{FF2B5EF4-FFF2-40B4-BE49-F238E27FC236}">
                <a16:creationId xmlns="" xmlns:a16="http://schemas.microsoft.com/office/drawing/2014/main" id="{D6E2E60C-1D27-4CCD-B5A6-25D35A38D82B}"/>
              </a:ext>
            </a:extLst>
          </p:cNvPr>
          <p:cNvSpPr/>
          <p:nvPr userDrawn="1"/>
        </p:nvSpPr>
        <p:spPr bwMode="auto">
          <a:xfrm>
            <a:off x="2380" y="0"/>
            <a:ext cx="12187239" cy="6858000"/>
          </a:xfrm>
          <a:prstGeom prst="rect">
            <a:avLst/>
          </a:prstGeom>
          <a:solidFill>
            <a:srgbClr val="003C78">
              <a:alpha val="40000"/>
            </a:srgbClr>
          </a:solidFill>
          <a:ln w="9525" cap="flat" cmpd="sng" algn="ctr">
            <a:noFill/>
            <a:prstDash val="solid"/>
            <a:round/>
            <a:headEnd type="none" w="med" len="med"/>
            <a:tailEnd type="none" w="med" len="med"/>
          </a:ln>
          <a:effectLst/>
        </p:spPr>
        <p:txBody>
          <a:bodyPr vert="horz" wrap="square" lIns="91404" tIns="45702" rIns="91404" bIns="45702" numCol="1" rtlCol="0" anchor="t" anchorCtr="0" compatLnSpc="1">
            <a:prstTxWarp prst="textNoShape">
              <a:avLst/>
            </a:prstTxWarp>
          </a:bodyPr>
          <a:lstStyle/>
          <a:p>
            <a:pPr marL="0" marR="0" indent="0" algn="l" defTabSz="914034" rtl="0" eaLnBrk="1" fontAlgn="ctr" latinLnBrk="0" hangingPunct="1">
              <a:lnSpc>
                <a:spcPct val="100000"/>
              </a:lnSpc>
              <a:spcBef>
                <a:spcPct val="0"/>
              </a:spcBef>
              <a:spcAft>
                <a:spcPct val="0"/>
              </a:spcAft>
              <a:buClrTx/>
              <a:buSzTx/>
              <a:buFontTx/>
              <a:buNone/>
              <a:tabLst/>
            </a:pPr>
            <a:endParaRPr kumimoji="0" lang="zh-CN" altLang="en-US" sz="1000" b="0" i="0" u="none" strike="noStrike" cap="none" normalizeH="0" baseline="0">
              <a:ln>
                <a:noFill/>
              </a:ln>
              <a:solidFill>
                <a:schemeClr val="tx1"/>
              </a:solidFill>
              <a:effectLst/>
              <a:latin typeface="Huawei Sans" panose="020C0503030203020204" pitchFamily="34" charset="0"/>
              <a:ea typeface="方正兰亭黑简体" panose="02000000000000000000" pitchFamily="2" charset="-122"/>
            </a:endParaRPr>
          </a:p>
        </p:txBody>
      </p:sp>
      <p:grpSp>
        <p:nvGrpSpPr>
          <p:cNvPr id="11" name="组合 10">
            <a:extLst>
              <a:ext uri="{FF2B5EF4-FFF2-40B4-BE49-F238E27FC236}">
                <a16:creationId xmlns="" xmlns:a16="http://schemas.microsoft.com/office/drawing/2014/main" id="{6E9E357D-4A5D-475D-BD00-F349BB12D82F}"/>
              </a:ext>
            </a:extLst>
          </p:cNvPr>
          <p:cNvGrpSpPr/>
          <p:nvPr userDrawn="1"/>
        </p:nvGrpSpPr>
        <p:grpSpPr>
          <a:xfrm>
            <a:off x="4148952" y="2637135"/>
            <a:ext cx="3894096" cy="1598831"/>
            <a:chOff x="4302972" y="2345035"/>
            <a:chExt cx="3895617" cy="1598831"/>
          </a:xfrm>
        </p:grpSpPr>
        <p:sp>
          <p:nvSpPr>
            <p:cNvPr id="12" name="矩形 11">
              <a:extLst>
                <a:ext uri="{FF2B5EF4-FFF2-40B4-BE49-F238E27FC236}">
                  <a16:creationId xmlns="" xmlns:a16="http://schemas.microsoft.com/office/drawing/2014/main" id="{4C35F99E-0323-481B-95ED-103D2105054E}"/>
                </a:ext>
              </a:extLst>
            </p:cNvPr>
            <p:cNvSpPr/>
            <p:nvPr userDrawn="1"/>
          </p:nvSpPr>
          <p:spPr>
            <a:xfrm>
              <a:off x="4478610" y="2345035"/>
              <a:ext cx="3544342" cy="923010"/>
            </a:xfrm>
            <a:prstGeom prst="rect">
              <a:avLst/>
            </a:prstGeom>
            <a:noFill/>
          </p:spPr>
          <p:txBody>
            <a:bodyPr wrap="none" lIns="91440" tIns="45720" rIns="91440" bIns="45720">
              <a:spAutoFit/>
            </a:bodyPr>
            <a:lstStyle/>
            <a:p>
              <a:pPr algn="ctr" fontAlgn="ctr"/>
              <a:r>
                <a:rPr lang="en-US" altLang="zh-CN" sz="5398" b="0" cap="none" spc="0" baseline="0" dirty="0">
                  <a:ln w="0"/>
                  <a:solidFill>
                    <a:schemeClr val="bg1"/>
                  </a:solidFill>
                  <a:effectLst>
                    <a:outerShdw blurRad="38100" dist="19050" dir="2700000" algn="tl" rotWithShape="0">
                      <a:schemeClr val="dk1">
                        <a:alpha val="40000"/>
                      </a:schemeClr>
                    </a:outerShdw>
                  </a:effectLst>
                  <a:latin typeface="Huawei Sans" panose="020C0503030203020204" pitchFamily="34" charset="0"/>
                  <a:ea typeface="方正兰亭黑简体" panose="02000000000000000000" pitchFamily="2" charset="-122"/>
                </a:rPr>
                <a:t>Thank You</a:t>
              </a:r>
            </a:p>
          </p:txBody>
        </p:sp>
        <p:sp>
          <p:nvSpPr>
            <p:cNvPr id="13" name="矩形 12">
              <a:extLst>
                <a:ext uri="{FF2B5EF4-FFF2-40B4-BE49-F238E27FC236}">
                  <a16:creationId xmlns="" xmlns:a16="http://schemas.microsoft.com/office/drawing/2014/main" id="{66F89B4B-981C-47E3-93FE-53AA999C2700}"/>
                </a:ext>
              </a:extLst>
            </p:cNvPr>
            <p:cNvSpPr/>
            <p:nvPr userDrawn="1"/>
          </p:nvSpPr>
          <p:spPr>
            <a:xfrm>
              <a:off x="4302972" y="3297535"/>
              <a:ext cx="3895617" cy="646331"/>
            </a:xfrm>
            <a:prstGeom prst="rect">
              <a:avLst/>
            </a:prstGeom>
            <a:noFill/>
          </p:spPr>
          <p:txBody>
            <a:bodyPr wrap="none" lIns="91440" tIns="45720" rIns="91440" bIns="45720">
              <a:spAutoFit/>
            </a:bodyPr>
            <a:lstStyle/>
            <a:p>
              <a:pPr algn="ctr" fontAlgn="ctr"/>
              <a:r>
                <a:rPr lang="en-US" altLang="zh-CN" sz="3599" b="0" cap="none" spc="0" baseline="0" dirty="0">
                  <a:ln w="0"/>
                  <a:solidFill>
                    <a:schemeClr val="bg1"/>
                  </a:solidFill>
                  <a:effectLst>
                    <a:outerShdw blurRad="38100" dist="19050" dir="2700000" algn="tl" rotWithShape="0">
                      <a:schemeClr val="dk1">
                        <a:alpha val="40000"/>
                      </a:schemeClr>
                    </a:outerShdw>
                  </a:effectLst>
                  <a:latin typeface="Huawei Sans" panose="020C0503030203020204" pitchFamily="34" charset="0"/>
                  <a:ea typeface="方正兰亭黑简体" panose="02000000000000000000" pitchFamily="2" charset="-122"/>
                </a:rPr>
                <a:t>www.huawei.com</a:t>
              </a:r>
              <a:endParaRPr lang="zh-CN" altLang="en-US" sz="3599" b="0" cap="none" spc="0" baseline="0" dirty="0">
                <a:ln w="0"/>
                <a:solidFill>
                  <a:schemeClr val="bg1"/>
                </a:solidFill>
                <a:effectLst>
                  <a:outerShdw blurRad="38100" dist="19050" dir="2700000" algn="tl" rotWithShape="0">
                    <a:schemeClr val="dk1">
                      <a:alpha val="40000"/>
                    </a:schemeClr>
                  </a:outerShdw>
                </a:effectLst>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1616591696"/>
      </p:ext>
    </p:extLst>
  </p:cSld>
  <p:clrMapOvr>
    <a:masterClrMapping/>
  </p:clrMapOvr>
  <p:extLst>
    <p:ext uri="{DCECCB84-F9BA-43D5-87BE-67443E8EF086}">
      <p15:sldGuideLst xmlns:p15="http://schemas.microsoft.com/office/powerpoint/2012/main"/>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1#修订记录">
    <p:spTree>
      <p:nvGrpSpPr>
        <p:cNvPr id="1" name=""/>
        <p:cNvGrpSpPr/>
        <p:nvPr/>
      </p:nvGrpSpPr>
      <p:grpSpPr>
        <a:xfrm>
          <a:off x="0" y="0"/>
          <a:ext cx="0" cy="0"/>
          <a:chOff x="0" y="0"/>
          <a:chExt cx="0" cy="0"/>
        </a:xfrm>
      </p:grpSpPr>
      <p:sp>
        <p:nvSpPr>
          <p:cNvPr id="31" name="Rectangle 2"/>
          <p:cNvSpPr>
            <a:spLocks noChangeArrowheads="1"/>
          </p:cNvSpPr>
          <p:nvPr userDrawn="1"/>
        </p:nvSpPr>
        <p:spPr bwMode="auto">
          <a:xfrm>
            <a:off x="952501" y="368660"/>
            <a:ext cx="4207395" cy="479425"/>
          </a:xfrm>
          <a:prstGeom prst="rect">
            <a:avLst/>
          </a:prstGeom>
          <a:noFill/>
          <a:ln w="9525">
            <a:noFill/>
            <a:miter lim="800000"/>
            <a:headEnd/>
            <a:tailEnd/>
          </a:ln>
        </p:spPr>
        <p:txBody>
          <a:bodyPr lIns="78258" tIns="39127" rIns="78258" bIns="39127" anchor="ctr"/>
          <a:lstStyle/>
          <a:p>
            <a:pPr marL="0" marR="0" lvl="0" indent="0" algn="l" defTabSz="1001624" rtl="0" eaLnBrk="0" fontAlgn="ctr" latinLnBrk="0" hangingPunct="0">
              <a:lnSpc>
                <a:spcPct val="100000"/>
              </a:lnSpc>
              <a:spcBef>
                <a:spcPct val="0"/>
              </a:spcBef>
              <a:spcAft>
                <a:spcPct val="0"/>
              </a:spcAft>
              <a:buClrTx/>
              <a:buSzTx/>
              <a:buFontTx/>
              <a:buNone/>
              <a:tabLst/>
              <a:defRPr/>
            </a:pPr>
            <a:r>
              <a:rPr lang="en-US" altLang="zh-CN" sz="3500" b="1" baseline="0" dirty="0">
                <a:solidFill>
                  <a:schemeClr val="tx1">
                    <a:lumMod val="75000"/>
                    <a:lumOff val="25000"/>
                  </a:schemeClr>
                </a:solidFill>
                <a:latin typeface="Huawei Sans" panose="020C0503030203020204" pitchFamily="34" charset="0"/>
                <a:ea typeface="方正兰亭黑简体" panose="02000000000000000000" pitchFamily="2" charset="-122"/>
              </a:rPr>
              <a:t>Revision Record</a:t>
            </a:r>
            <a:endParaRPr lang="zh-CN" altLang="en-US" sz="3500" b="1" baseline="0" dirty="0">
              <a:solidFill>
                <a:schemeClr val="tx1">
                  <a:lumMod val="75000"/>
                  <a:lumOff val="25000"/>
                </a:schemeClr>
              </a:solidFill>
              <a:latin typeface="Huawei Sans" panose="020C0503030203020204" pitchFamily="34" charset="0"/>
              <a:ea typeface="方正兰亭黑简体" panose="02000000000000000000" pitchFamily="2" charset="-122"/>
            </a:endParaRPr>
          </a:p>
        </p:txBody>
      </p:sp>
      <p:sp>
        <p:nvSpPr>
          <p:cNvPr id="32" name="Text Box 58"/>
          <p:cNvSpPr txBox="1">
            <a:spLocks noChangeArrowheads="1"/>
          </p:cNvSpPr>
          <p:nvPr userDrawn="1"/>
        </p:nvSpPr>
        <p:spPr bwMode="auto">
          <a:xfrm>
            <a:off x="7487791" y="368660"/>
            <a:ext cx="3996445" cy="523220"/>
          </a:xfrm>
          <a:prstGeom prst="rect">
            <a:avLst/>
          </a:prstGeom>
          <a:noFill/>
          <a:ln w="9525" algn="ctr">
            <a:noFill/>
            <a:miter lim="800000"/>
            <a:headEnd/>
            <a:tailEnd/>
          </a:ln>
        </p:spPr>
        <p:txBody>
          <a:bodyPr wrap="square">
            <a:spAutoFit/>
          </a:bodyPr>
          <a:lstStyle/>
          <a:p>
            <a:pPr fontAlgn="ctr">
              <a:spcBef>
                <a:spcPct val="50000"/>
              </a:spcBef>
            </a:pPr>
            <a:r>
              <a:rPr lang="en-US" altLang="zh-CN" sz="2800" kern="1200" baseline="0" dirty="0">
                <a:solidFill>
                  <a:srgbClr val="4D4D4D"/>
                </a:solidFill>
                <a:latin typeface="Huawei Sans" panose="020C0503030203020204" pitchFamily="34" charset="0"/>
                <a:ea typeface="方正兰亭黑简体" panose="02000000000000000000" pitchFamily="2" charset="-122"/>
                <a:cs typeface="+mn-cs"/>
              </a:rPr>
              <a:t>Do Not Print this Page</a:t>
            </a:r>
            <a:endParaRPr lang="zh-CN" altLang="en-US" sz="2800" kern="1200" baseline="0" dirty="0">
              <a:solidFill>
                <a:srgbClr val="4D4D4D"/>
              </a:solidFill>
              <a:latin typeface="Huawei Sans" panose="020C0503030203020204" pitchFamily="34" charset="0"/>
              <a:ea typeface="方正兰亭黑简体" panose="02000000000000000000" pitchFamily="2" charset="-122"/>
              <a:cs typeface="+mn-cs"/>
            </a:endParaRPr>
          </a:p>
        </p:txBody>
      </p:sp>
      <p:graphicFrame>
        <p:nvGraphicFramePr>
          <p:cNvPr id="33" name="Group 3"/>
          <p:cNvGraphicFramePr>
            <a:graphicFrameLocks noGrp="1"/>
          </p:cNvGraphicFramePr>
          <p:nvPr userDrawn="1"/>
        </p:nvGraphicFramePr>
        <p:xfrm>
          <a:off x="1007534" y="1232756"/>
          <a:ext cx="10464802" cy="1082675"/>
        </p:xfrm>
        <a:graphic>
          <a:graphicData uri="http://schemas.openxmlformats.org/drawingml/2006/table">
            <a:tbl>
              <a:tblPr/>
              <a:tblGrid>
                <a:gridCol w="3059004">
                  <a:extLst>
                    <a:ext uri="{9D8B030D-6E8A-4147-A177-3AD203B41FA5}">
                      <a16:colId xmlns="" xmlns:a16="http://schemas.microsoft.com/office/drawing/2014/main" val="20000"/>
                    </a:ext>
                  </a:extLst>
                </a:gridCol>
                <a:gridCol w="2155444">
                  <a:extLst>
                    <a:ext uri="{9D8B030D-6E8A-4147-A177-3AD203B41FA5}">
                      <a16:colId xmlns="" xmlns:a16="http://schemas.microsoft.com/office/drawing/2014/main" val="20001"/>
                    </a:ext>
                  </a:extLst>
                </a:gridCol>
                <a:gridCol w="2873927">
                  <a:extLst>
                    <a:ext uri="{9D8B030D-6E8A-4147-A177-3AD203B41FA5}">
                      <a16:colId xmlns="" xmlns:a16="http://schemas.microsoft.com/office/drawing/2014/main" val="20002"/>
                    </a:ext>
                  </a:extLst>
                </a:gridCol>
                <a:gridCol w="2376427">
                  <a:extLst>
                    <a:ext uri="{9D8B030D-6E8A-4147-A177-3AD203B41FA5}">
                      <a16:colId xmlns="" xmlns:a16="http://schemas.microsoft.com/office/drawing/2014/main" val="20003"/>
                    </a:ext>
                  </a:extLst>
                </a:gridCol>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Course Code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Product</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Product Version</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8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Course Version</a:t>
                      </a:r>
                    </a:p>
                  </a:txBody>
                  <a:tcPr marL="102699" marR="10269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bl>
          </a:graphicData>
        </a:graphic>
      </p:graphicFrame>
      <p:graphicFrame>
        <p:nvGraphicFramePr>
          <p:cNvPr id="34" name="Group 21"/>
          <p:cNvGraphicFramePr>
            <a:graphicFrameLocks noGrp="1"/>
          </p:cNvGraphicFramePr>
          <p:nvPr userDrawn="1"/>
        </p:nvGraphicFramePr>
        <p:xfrm>
          <a:off x="1007533" y="2529867"/>
          <a:ext cx="10464800" cy="3527425"/>
        </p:xfrm>
        <a:graphic>
          <a:graphicData uri="http://schemas.openxmlformats.org/drawingml/2006/table">
            <a:tbl>
              <a:tblPr/>
              <a:tblGrid>
                <a:gridCol w="3085809">
                  <a:extLst>
                    <a:ext uri="{9D8B030D-6E8A-4147-A177-3AD203B41FA5}">
                      <a16:colId xmlns="" xmlns:a16="http://schemas.microsoft.com/office/drawing/2014/main" val="20000"/>
                    </a:ext>
                  </a:extLst>
                </a:gridCol>
                <a:gridCol w="2155920">
                  <a:extLst>
                    <a:ext uri="{9D8B030D-6E8A-4147-A177-3AD203B41FA5}">
                      <a16:colId xmlns="" xmlns:a16="http://schemas.microsoft.com/office/drawing/2014/main" val="20001"/>
                    </a:ext>
                  </a:extLst>
                </a:gridCol>
                <a:gridCol w="2912127">
                  <a:extLst>
                    <a:ext uri="{9D8B030D-6E8A-4147-A177-3AD203B41FA5}">
                      <a16:colId xmlns="" xmlns:a16="http://schemas.microsoft.com/office/drawing/2014/main" val="20002"/>
                    </a:ext>
                  </a:extLst>
                </a:gridCol>
                <a:gridCol w="2310944">
                  <a:extLst>
                    <a:ext uri="{9D8B030D-6E8A-4147-A177-3AD203B41FA5}">
                      <a16:colId xmlns="" xmlns:a16="http://schemas.microsoft.com/office/drawing/2014/main" val="20003"/>
                    </a:ext>
                  </a:extLst>
                </a:gridCol>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Author/ID</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Date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Reviewer/ID</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New</a:t>
                      </a:r>
                      <a:r>
                        <a:rPr kumimoji="1" lang="zh-CN"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a:t>
                      </a: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 Update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5"/>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2470491851"/>
                  </a:ext>
                </a:extLst>
              </a:tr>
            </a:tbl>
          </a:graphicData>
        </a:graphic>
      </p:graphicFrame>
      <p:sp>
        <p:nvSpPr>
          <p:cNvPr id="35" name="文本占位符 7"/>
          <p:cNvSpPr>
            <a:spLocks noGrp="1"/>
          </p:cNvSpPr>
          <p:nvPr>
            <p:ph type="body" sz="quarter" idx="17" hasCustomPrompt="1"/>
          </p:nvPr>
        </p:nvSpPr>
        <p:spPr>
          <a:xfrm>
            <a:off x="1007535" y="1803960"/>
            <a:ext cx="3024237"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Course Code</a:t>
            </a:r>
          </a:p>
        </p:txBody>
      </p:sp>
      <p:sp>
        <p:nvSpPr>
          <p:cNvPr id="36" name="文本占位符 7"/>
          <p:cNvSpPr>
            <a:spLocks noGrp="1"/>
          </p:cNvSpPr>
          <p:nvPr>
            <p:ph type="body" sz="quarter" idx="18" hasCustomPrompt="1"/>
          </p:nvPr>
        </p:nvSpPr>
        <p:spPr>
          <a:xfrm>
            <a:off x="4079776" y="1803960"/>
            <a:ext cx="21100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Product</a:t>
            </a:r>
          </a:p>
        </p:txBody>
      </p:sp>
      <p:sp>
        <p:nvSpPr>
          <p:cNvPr id="37" name="文本占位符 7"/>
          <p:cNvSpPr>
            <a:spLocks noGrp="1"/>
          </p:cNvSpPr>
          <p:nvPr>
            <p:ph type="body" sz="quarter" idx="19" hasCustomPrompt="1"/>
          </p:nvPr>
        </p:nvSpPr>
        <p:spPr>
          <a:xfrm>
            <a:off x="6239934" y="1803960"/>
            <a:ext cx="284439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X.X</a:t>
            </a:r>
          </a:p>
        </p:txBody>
      </p:sp>
      <p:sp>
        <p:nvSpPr>
          <p:cNvPr id="38" name="文本占位符 7"/>
          <p:cNvSpPr>
            <a:spLocks noGrp="1"/>
          </p:cNvSpPr>
          <p:nvPr>
            <p:ph type="body" sz="quarter" idx="20" hasCustomPrompt="1"/>
          </p:nvPr>
        </p:nvSpPr>
        <p:spPr>
          <a:xfrm>
            <a:off x="9084332" y="1803960"/>
            <a:ext cx="2388001"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X.X</a:t>
            </a:r>
          </a:p>
        </p:txBody>
      </p:sp>
      <p:sp>
        <p:nvSpPr>
          <p:cNvPr id="39" name="文本占位符 7"/>
          <p:cNvSpPr>
            <a:spLocks noGrp="1"/>
          </p:cNvSpPr>
          <p:nvPr>
            <p:ph type="body" sz="quarter" idx="13" hasCustomPrompt="1"/>
          </p:nvPr>
        </p:nvSpPr>
        <p:spPr>
          <a:xfrm>
            <a:off x="1007533" y="3089025"/>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0" name="文本占位符 7"/>
          <p:cNvSpPr>
            <a:spLocks noGrp="1"/>
          </p:cNvSpPr>
          <p:nvPr>
            <p:ph type="body" sz="quarter" idx="14" hasCustomPrompt="1"/>
          </p:nvPr>
        </p:nvSpPr>
        <p:spPr>
          <a:xfrm>
            <a:off x="4079776" y="3089025"/>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1" name="文本占位符 7"/>
          <p:cNvSpPr>
            <a:spLocks noGrp="1"/>
          </p:cNvSpPr>
          <p:nvPr>
            <p:ph type="body" sz="quarter" idx="15" hasCustomPrompt="1"/>
          </p:nvPr>
        </p:nvSpPr>
        <p:spPr>
          <a:xfrm>
            <a:off x="6239933" y="3089025"/>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42" name="文本占位符 7"/>
          <p:cNvSpPr>
            <a:spLocks noGrp="1"/>
          </p:cNvSpPr>
          <p:nvPr>
            <p:ph type="body" sz="quarter" idx="16" hasCustomPrompt="1"/>
          </p:nvPr>
        </p:nvSpPr>
        <p:spPr>
          <a:xfrm>
            <a:off x="9168341" y="3089025"/>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43" name="文本占位符 7">
            <a:extLst>
              <a:ext uri="{FF2B5EF4-FFF2-40B4-BE49-F238E27FC236}">
                <a16:creationId xmlns="" xmlns:a16="http://schemas.microsoft.com/office/drawing/2014/main" id="{44F86C3E-C49E-485B-8EB0-960F41282238}"/>
              </a:ext>
            </a:extLst>
          </p:cNvPr>
          <p:cNvSpPr>
            <a:spLocks noGrp="1"/>
          </p:cNvSpPr>
          <p:nvPr>
            <p:ph type="body" sz="quarter" idx="21" hasCustomPrompt="1"/>
          </p:nvPr>
        </p:nvSpPr>
        <p:spPr>
          <a:xfrm>
            <a:off x="1019436" y="3608189"/>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4" name="文本占位符 7">
            <a:extLst>
              <a:ext uri="{FF2B5EF4-FFF2-40B4-BE49-F238E27FC236}">
                <a16:creationId xmlns="" xmlns:a16="http://schemas.microsoft.com/office/drawing/2014/main" id="{DB3D228B-4BFD-4782-B68D-12F66EA8C589}"/>
              </a:ext>
            </a:extLst>
          </p:cNvPr>
          <p:cNvSpPr>
            <a:spLocks noGrp="1"/>
          </p:cNvSpPr>
          <p:nvPr>
            <p:ph type="body" sz="quarter" idx="22" hasCustomPrompt="1"/>
          </p:nvPr>
        </p:nvSpPr>
        <p:spPr>
          <a:xfrm>
            <a:off x="4091679" y="3608189"/>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5" name="文本占位符 7">
            <a:extLst>
              <a:ext uri="{FF2B5EF4-FFF2-40B4-BE49-F238E27FC236}">
                <a16:creationId xmlns="" xmlns:a16="http://schemas.microsoft.com/office/drawing/2014/main" id="{FECCD724-6B1F-4104-8A9B-6B6764A3F859}"/>
              </a:ext>
            </a:extLst>
          </p:cNvPr>
          <p:cNvSpPr>
            <a:spLocks noGrp="1"/>
          </p:cNvSpPr>
          <p:nvPr>
            <p:ph type="body" sz="quarter" idx="23" hasCustomPrompt="1"/>
          </p:nvPr>
        </p:nvSpPr>
        <p:spPr>
          <a:xfrm>
            <a:off x="6251836" y="3608189"/>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46" name="文本占位符 7">
            <a:extLst>
              <a:ext uri="{FF2B5EF4-FFF2-40B4-BE49-F238E27FC236}">
                <a16:creationId xmlns="" xmlns:a16="http://schemas.microsoft.com/office/drawing/2014/main" id="{57E1C633-41F6-4A25-9DB3-D6799CE610DD}"/>
              </a:ext>
            </a:extLst>
          </p:cNvPr>
          <p:cNvSpPr>
            <a:spLocks noGrp="1"/>
          </p:cNvSpPr>
          <p:nvPr>
            <p:ph type="body" sz="quarter" idx="24" hasCustomPrompt="1"/>
          </p:nvPr>
        </p:nvSpPr>
        <p:spPr>
          <a:xfrm>
            <a:off x="9180244" y="3608189"/>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47" name="文本占位符 7">
            <a:extLst>
              <a:ext uri="{FF2B5EF4-FFF2-40B4-BE49-F238E27FC236}">
                <a16:creationId xmlns="" xmlns:a16="http://schemas.microsoft.com/office/drawing/2014/main" id="{C68CBD59-B896-4217-9781-389A1B11CE8D}"/>
              </a:ext>
            </a:extLst>
          </p:cNvPr>
          <p:cNvSpPr>
            <a:spLocks noGrp="1"/>
          </p:cNvSpPr>
          <p:nvPr>
            <p:ph type="body" sz="quarter" idx="25" hasCustomPrompt="1"/>
          </p:nvPr>
        </p:nvSpPr>
        <p:spPr>
          <a:xfrm>
            <a:off x="995796" y="4077072"/>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8" name="文本占位符 7">
            <a:extLst>
              <a:ext uri="{FF2B5EF4-FFF2-40B4-BE49-F238E27FC236}">
                <a16:creationId xmlns="" xmlns:a16="http://schemas.microsoft.com/office/drawing/2014/main" id="{791E82EE-AF55-486C-953D-3BD5CEE81CE4}"/>
              </a:ext>
            </a:extLst>
          </p:cNvPr>
          <p:cNvSpPr>
            <a:spLocks noGrp="1"/>
          </p:cNvSpPr>
          <p:nvPr>
            <p:ph type="body" sz="quarter" idx="26" hasCustomPrompt="1"/>
          </p:nvPr>
        </p:nvSpPr>
        <p:spPr>
          <a:xfrm>
            <a:off x="4068039" y="4077072"/>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9" name="文本占位符 7">
            <a:extLst>
              <a:ext uri="{FF2B5EF4-FFF2-40B4-BE49-F238E27FC236}">
                <a16:creationId xmlns="" xmlns:a16="http://schemas.microsoft.com/office/drawing/2014/main" id="{0F4FBCD0-2E04-4942-AFAF-B2774F425FB6}"/>
              </a:ext>
            </a:extLst>
          </p:cNvPr>
          <p:cNvSpPr>
            <a:spLocks noGrp="1"/>
          </p:cNvSpPr>
          <p:nvPr>
            <p:ph type="body" sz="quarter" idx="27" hasCustomPrompt="1"/>
          </p:nvPr>
        </p:nvSpPr>
        <p:spPr>
          <a:xfrm>
            <a:off x="6228196" y="4077072"/>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0" name="文本占位符 7">
            <a:extLst>
              <a:ext uri="{FF2B5EF4-FFF2-40B4-BE49-F238E27FC236}">
                <a16:creationId xmlns="" xmlns:a16="http://schemas.microsoft.com/office/drawing/2014/main" id="{701F8BDF-8D3E-4528-8B32-92CDA38CF25C}"/>
              </a:ext>
            </a:extLst>
          </p:cNvPr>
          <p:cNvSpPr>
            <a:spLocks noGrp="1"/>
          </p:cNvSpPr>
          <p:nvPr>
            <p:ph type="body" sz="quarter" idx="28" hasCustomPrompt="1"/>
          </p:nvPr>
        </p:nvSpPr>
        <p:spPr>
          <a:xfrm>
            <a:off x="9156604" y="4077072"/>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1" name="文本占位符 7">
            <a:extLst>
              <a:ext uri="{FF2B5EF4-FFF2-40B4-BE49-F238E27FC236}">
                <a16:creationId xmlns="" xmlns:a16="http://schemas.microsoft.com/office/drawing/2014/main" id="{2DAE044E-F1B2-424B-BDD0-3E92A10C4695}"/>
              </a:ext>
            </a:extLst>
          </p:cNvPr>
          <p:cNvSpPr>
            <a:spLocks noGrp="1"/>
          </p:cNvSpPr>
          <p:nvPr>
            <p:ph type="body" sz="quarter" idx="29" hasCustomPrompt="1"/>
          </p:nvPr>
        </p:nvSpPr>
        <p:spPr>
          <a:xfrm>
            <a:off x="1019436" y="4581128"/>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52" name="文本占位符 7">
            <a:extLst>
              <a:ext uri="{FF2B5EF4-FFF2-40B4-BE49-F238E27FC236}">
                <a16:creationId xmlns="" xmlns:a16="http://schemas.microsoft.com/office/drawing/2014/main" id="{19929436-360F-44DC-A864-1DA42B59198F}"/>
              </a:ext>
            </a:extLst>
          </p:cNvPr>
          <p:cNvSpPr>
            <a:spLocks noGrp="1"/>
          </p:cNvSpPr>
          <p:nvPr>
            <p:ph type="body" sz="quarter" idx="30" hasCustomPrompt="1"/>
          </p:nvPr>
        </p:nvSpPr>
        <p:spPr>
          <a:xfrm>
            <a:off x="4091679" y="4581128"/>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53" name="文本占位符 7">
            <a:extLst>
              <a:ext uri="{FF2B5EF4-FFF2-40B4-BE49-F238E27FC236}">
                <a16:creationId xmlns="" xmlns:a16="http://schemas.microsoft.com/office/drawing/2014/main" id="{E3F04EDE-0D87-45F2-9033-289878AAF2FA}"/>
              </a:ext>
            </a:extLst>
          </p:cNvPr>
          <p:cNvSpPr>
            <a:spLocks noGrp="1"/>
          </p:cNvSpPr>
          <p:nvPr>
            <p:ph type="body" sz="quarter" idx="31" hasCustomPrompt="1"/>
          </p:nvPr>
        </p:nvSpPr>
        <p:spPr>
          <a:xfrm>
            <a:off x="6251836" y="4581128"/>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4" name="文本占位符 7">
            <a:extLst>
              <a:ext uri="{FF2B5EF4-FFF2-40B4-BE49-F238E27FC236}">
                <a16:creationId xmlns="" xmlns:a16="http://schemas.microsoft.com/office/drawing/2014/main" id="{3F9FD2BB-87FB-42F0-8418-F87E96763F68}"/>
              </a:ext>
            </a:extLst>
          </p:cNvPr>
          <p:cNvSpPr>
            <a:spLocks noGrp="1"/>
          </p:cNvSpPr>
          <p:nvPr>
            <p:ph type="body" sz="quarter" idx="32" hasCustomPrompt="1"/>
          </p:nvPr>
        </p:nvSpPr>
        <p:spPr>
          <a:xfrm>
            <a:off x="9180244" y="4581128"/>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5" name="文本占位符 7">
            <a:extLst>
              <a:ext uri="{FF2B5EF4-FFF2-40B4-BE49-F238E27FC236}">
                <a16:creationId xmlns="" xmlns:a16="http://schemas.microsoft.com/office/drawing/2014/main" id="{450C36C1-EC46-4EAC-8A54-EFB2EF58F730}"/>
              </a:ext>
            </a:extLst>
          </p:cNvPr>
          <p:cNvSpPr>
            <a:spLocks noGrp="1"/>
          </p:cNvSpPr>
          <p:nvPr>
            <p:ph type="body" sz="quarter" idx="33" hasCustomPrompt="1"/>
          </p:nvPr>
        </p:nvSpPr>
        <p:spPr>
          <a:xfrm>
            <a:off x="995796" y="5049180"/>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56" name="文本占位符 7">
            <a:extLst>
              <a:ext uri="{FF2B5EF4-FFF2-40B4-BE49-F238E27FC236}">
                <a16:creationId xmlns="" xmlns:a16="http://schemas.microsoft.com/office/drawing/2014/main" id="{06E305FB-6351-4BDD-B27A-CA91C0B55424}"/>
              </a:ext>
            </a:extLst>
          </p:cNvPr>
          <p:cNvSpPr>
            <a:spLocks noGrp="1"/>
          </p:cNvSpPr>
          <p:nvPr>
            <p:ph type="body" sz="quarter" idx="34" hasCustomPrompt="1"/>
          </p:nvPr>
        </p:nvSpPr>
        <p:spPr>
          <a:xfrm>
            <a:off x="4068039" y="5049180"/>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57" name="文本占位符 7">
            <a:extLst>
              <a:ext uri="{FF2B5EF4-FFF2-40B4-BE49-F238E27FC236}">
                <a16:creationId xmlns="" xmlns:a16="http://schemas.microsoft.com/office/drawing/2014/main" id="{986CE630-9BBE-44AB-B3AC-29A48255E185}"/>
              </a:ext>
            </a:extLst>
          </p:cNvPr>
          <p:cNvSpPr>
            <a:spLocks noGrp="1"/>
          </p:cNvSpPr>
          <p:nvPr>
            <p:ph type="body" sz="quarter" idx="35" hasCustomPrompt="1"/>
          </p:nvPr>
        </p:nvSpPr>
        <p:spPr>
          <a:xfrm>
            <a:off x="6228196" y="5049180"/>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8" name="文本占位符 7">
            <a:extLst>
              <a:ext uri="{FF2B5EF4-FFF2-40B4-BE49-F238E27FC236}">
                <a16:creationId xmlns="" xmlns:a16="http://schemas.microsoft.com/office/drawing/2014/main" id="{4DDD786F-E21B-4BBC-A377-D2EC3EE50688}"/>
              </a:ext>
            </a:extLst>
          </p:cNvPr>
          <p:cNvSpPr>
            <a:spLocks noGrp="1"/>
          </p:cNvSpPr>
          <p:nvPr>
            <p:ph type="body" sz="quarter" idx="36" hasCustomPrompt="1"/>
          </p:nvPr>
        </p:nvSpPr>
        <p:spPr>
          <a:xfrm>
            <a:off x="9156604" y="5049180"/>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9" name="文本占位符 7">
            <a:extLst>
              <a:ext uri="{FF2B5EF4-FFF2-40B4-BE49-F238E27FC236}">
                <a16:creationId xmlns="" xmlns:a16="http://schemas.microsoft.com/office/drawing/2014/main" id="{EE728293-3BC5-4224-A4F0-27996EC76EA2}"/>
              </a:ext>
            </a:extLst>
          </p:cNvPr>
          <p:cNvSpPr>
            <a:spLocks noGrp="1"/>
          </p:cNvSpPr>
          <p:nvPr>
            <p:ph type="body" sz="quarter" idx="37" hasCustomPrompt="1"/>
          </p:nvPr>
        </p:nvSpPr>
        <p:spPr>
          <a:xfrm>
            <a:off x="1019436" y="5553236"/>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60" name="文本占位符 7">
            <a:extLst>
              <a:ext uri="{FF2B5EF4-FFF2-40B4-BE49-F238E27FC236}">
                <a16:creationId xmlns="" xmlns:a16="http://schemas.microsoft.com/office/drawing/2014/main" id="{84C5C924-BCE5-46C8-9041-30EDC3D85E52}"/>
              </a:ext>
            </a:extLst>
          </p:cNvPr>
          <p:cNvSpPr>
            <a:spLocks noGrp="1"/>
          </p:cNvSpPr>
          <p:nvPr>
            <p:ph type="body" sz="quarter" idx="38" hasCustomPrompt="1"/>
          </p:nvPr>
        </p:nvSpPr>
        <p:spPr>
          <a:xfrm>
            <a:off x="4091679" y="5553236"/>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61" name="文本占位符 7">
            <a:extLst>
              <a:ext uri="{FF2B5EF4-FFF2-40B4-BE49-F238E27FC236}">
                <a16:creationId xmlns="" xmlns:a16="http://schemas.microsoft.com/office/drawing/2014/main" id="{1DBD4C29-C885-4339-873D-B55FBD81DDFE}"/>
              </a:ext>
            </a:extLst>
          </p:cNvPr>
          <p:cNvSpPr>
            <a:spLocks noGrp="1"/>
          </p:cNvSpPr>
          <p:nvPr>
            <p:ph type="body" sz="quarter" idx="39" hasCustomPrompt="1"/>
          </p:nvPr>
        </p:nvSpPr>
        <p:spPr>
          <a:xfrm>
            <a:off x="6251836" y="5553236"/>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62" name="文本占位符 7">
            <a:extLst>
              <a:ext uri="{FF2B5EF4-FFF2-40B4-BE49-F238E27FC236}">
                <a16:creationId xmlns="" xmlns:a16="http://schemas.microsoft.com/office/drawing/2014/main" id="{6D84506C-645A-472E-A06C-3A65A7744312}"/>
              </a:ext>
            </a:extLst>
          </p:cNvPr>
          <p:cNvSpPr>
            <a:spLocks noGrp="1"/>
          </p:cNvSpPr>
          <p:nvPr>
            <p:ph type="body" sz="quarter" idx="40" hasCustomPrompt="1"/>
          </p:nvPr>
        </p:nvSpPr>
        <p:spPr>
          <a:xfrm>
            <a:off x="9180244" y="5553236"/>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Tree>
    <p:extLst>
      <p:ext uri="{BB962C8B-B14F-4D97-AF65-F5344CB8AC3E}">
        <p14:creationId xmlns:p14="http://schemas.microsoft.com/office/powerpoint/2010/main" val="12731876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2#总标题">
    <p:spTree>
      <p:nvGrpSpPr>
        <p:cNvPr id="1" name=""/>
        <p:cNvGrpSpPr/>
        <p:nvPr/>
      </p:nvGrpSpPr>
      <p:grpSpPr>
        <a:xfrm>
          <a:off x="0" y="0"/>
          <a:ext cx="0" cy="0"/>
          <a:chOff x="0" y="0"/>
          <a:chExt cx="0" cy="0"/>
        </a:xfrm>
      </p:grpSpPr>
      <p:pic>
        <p:nvPicPr>
          <p:cNvPr id="17" name="Picture 4"/>
          <p:cNvPicPr>
            <a:picLocks noChangeAspect="1" noChangeArrowheads="1"/>
          </p:cNvPicPr>
          <p:nvPr userDrawn="1"/>
        </p:nvPicPr>
        <p:blipFill rotWithShape="1">
          <a:blip r:embed="rId2" cstate="print">
            <a:extLst>
              <a:ext uri="{28A0092B-C50C-407E-A947-70E740481C1C}">
                <a14:useLocalDpi xmlns:a14="http://schemas.microsoft.com/office/drawing/2010/main" val="0"/>
              </a:ext>
            </a:extLst>
          </a:blip>
          <a:srcRect b="3447"/>
          <a:stretch/>
        </p:blipFill>
        <p:spPr bwMode="auto">
          <a:xfrm>
            <a:off x="1" y="85"/>
            <a:ext cx="12192000" cy="6864740"/>
          </a:xfrm>
          <a:prstGeom prst="rect">
            <a:avLst/>
          </a:prstGeom>
          <a:noFill/>
          <a:extLst>
            <a:ext uri="{909E8E84-426E-40DD-AFC4-6F175D3DCCD1}">
              <a14:hiddenFill xmlns:a14="http://schemas.microsoft.com/office/drawing/2010/main">
                <a:solidFill>
                  <a:srgbClr val="FFFFFF"/>
                </a:solidFill>
              </a14:hiddenFill>
            </a:ext>
          </a:extLst>
        </p:spPr>
      </p:pic>
      <p:sp>
        <p:nvSpPr>
          <p:cNvPr id="18" name="Rectangle 41"/>
          <p:cNvSpPr>
            <a:spLocks noGrp="1" noChangeArrowheads="1"/>
          </p:cNvSpPr>
          <p:nvPr>
            <p:ph type="ctrTitle" sz="quarter" hasCustomPrompt="1"/>
          </p:nvPr>
        </p:nvSpPr>
        <p:spPr>
          <a:xfrm>
            <a:off x="1031295" y="4957156"/>
            <a:ext cx="10441567" cy="831600"/>
          </a:xfrm>
          <a:prstGeom prst="rect">
            <a:avLst/>
          </a:prstGeom>
          <a:ln algn="ctr"/>
        </p:spPr>
        <p:txBody>
          <a:bodyPr lIns="87802" tIns="43901" rIns="87802" bIns="43901"/>
          <a:lstStyle>
            <a:lvl1pPr algn="l" defTabSz="801688" rtl="0" eaLnBrk="0" fontAlgn="ctr" hangingPunct="0">
              <a:spcBef>
                <a:spcPct val="0"/>
              </a:spcBef>
              <a:spcAft>
                <a:spcPct val="0"/>
              </a:spcAft>
              <a:defRPr lang="zh-CN" altLang="en-US" sz="4300" b="1" kern="1200" baseline="0" dirty="0">
                <a:solidFill>
                  <a:srgbClr val="0070C0"/>
                </a:solidFill>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a:t>Click to Edit Title</a:t>
            </a:r>
            <a:endParaRPr lang="zh-CN" altLang="en-US" dirty="0"/>
          </a:p>
        </p:txBody>
      </p:sp>
      <p:sp>
        <p:nvSpPr>
          <p:cNvPr id="19" name="文本占位符 29"/>
          <p:cNvSpPr>
            <a:spLocks noGrp="1"/>
          </p:cNvSpPr>
          <p:nvPr>
            <p:ph type="body" sz="quarter" idx="10" hasCustomPrompt="1"/>
          </p:nvPr>
        </p:nvSpPr>
        <p:spPr>
          <a:xfrm>
            <a:off x="1031295" y="5816120"/>
            <a:ext cx="6912000" cy="493200"/>
          </a:xfrm>
          <a:prstGeom prst="rect">
            <a:avLst/>
          </a:prstGeom>
        </p:spPr>
        <p:txBody>
          <a:bodyPr/>
          <a:lstStyle>
            <a:lvl1pPr marL="0" indent="0" algn="l" defTabSz="801688" rtl="0" eaLnBrk="0" fontAlgn="ctr" hangingPunct="0">
              <a:spcBef>
                <a:spcPct val="0"/>
              </a:spcBef>
              <a:spcAft>
                <a:spcPct val="0"/>
              </a:spcAft>
              <a:buNone/>
              <a:defRPr lang="zh-CN" altLang="en-US" sz="2000" kern="1200" baseline="0" dirty="0" smtClean="0">
                <a:solidFill>
                  <a:srgbClr val="0070C0"/>
                </a:solidFill>
                <a:latin typeface="Huawei Sans" panose="020C0503030203020204" pitchFamily="34" charset="0"/>
                <a:ea typeface="方正兰亭黑简体" panose="02000000000000000000" pitchFamily="2" charset="-122"/>
                <a:cs typeface="Huawei Sans" panose="020C0503030203020204" pitchFamily="34" charset="0"/>
              </a:defRPr>
            </a:lvl1pPr>
          </a:lstStyle>
          <a:p>
            <a:pPr lvl="0"/>
            <a:r>
              <a:rPr lang="en-US" altLang="zh-CN" dirty="0"/>
              <a:t>Click to Edit Title</a:t>
            </a:r>
            <a:endParaRPr lang="zh-CN" altLang="en-US" dirty="0"/>
          </a:p>
        </p:txBody>
      </p:sp>
      <p:sp>
        <p:nvSpPr>
          <p:cNvPr id="20" name="Rectangle 54"/>
          <p:cNvSpPr>
            <a:spLocks noChangeArrowheads="1"/>
          </p:cNvSpPr>
          <p:nvPr userDrawn="1"/>
        </p:nvSpPr>
        <p:spPr bwMode="auto">
          <a:xfrm>
            <a:off x="947428" y="6500581"/>
            <a:ext cx="4948333" cy="265552"/>
          </a:xfrm>
          <a:prstGeom prst="rect">
            <a:avLst/>
          </a:prstGeom>
          <a:noFill/>
          <a:ln w="9525" algn="ctr">
            <a:noFill/>
            <a:miter lim="800000"/>
            <a:headEnd/>
            <a:tailEnd/>
          </a:ln>
          <a:effectLst/>
        </p:spPr>
        <p:txBody>
          <a:bodyPr wrap="none" lIns="80101" tIns="40052" rIns="80101" bIns="40052">
            <a:spAutoFit/>
          </a:bodyPr>
          <a:lstStyle/>
          <a:p>
            <a:pPr defTabSz="801668" eaLnBrk="0" fontAlgn="base" hangingPunct="0">
              <a:defRPr/>
            </a:pPr>
            <a:r>
              <a:rPr lang="en-US" altLang="zh-CN" sz="1200" baseline="0" dirty="0">
                <a:latin typeface="Huawei Sans" panose="020C0503030203020204" pitchFamily="34" charset="0"/>
                <a:ea typeface="方正兰亭黑简体" panose="02000000000000000000" pitchFamily="2" charset="-122"/>
                <a:cs typeface="Huawei Sans" panose="020C0503030203020204" pitchFamily="34" charset="0"/>
              </a:rPr>
              <a:t>Copyright © 2020 Huawei Technologies Co., Ltd. All rights reserved. </a:t>
            </a:r>
          </a:p>
        </p:txBody>
      </p:sp>
      <p:pic>
        <p:nvPicPr>
          <p:cNvPr id="21" name="图片 20"/>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891889" y="251069"/>
            <a:ext cx="1965600" cy="430102"/>
          </a:xfrm>
          <a:prstGeom prst="rect">
            <a:avLst/>
          </a:prstGeom>
        </p:spPr>
      </p:pic>
    </p:spTree>
    <p:extLst>
      <p:ext uri="{BB962C8B-B14F-4D97-AF65-F5344CB8AC3E}">
        <p14:creationId xmlns:p14="http://schemas.microsoft.com/office/powerpoint/2010/main" val="212693595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3#前言">
    <p:spTree>
      <p:nvGrpSpPr>
        <p:cNvPr id="1" name=""/>
        <p:cNvGrpSpPr/>
        <p:nvPr/>
      </p:nvGrpSpPr>
      <p:grpSpPr>
        <a:xfrm>
          <a:off x="0" y="0"/>
          <a:ext cx="0" cy="0"/>
          <a:chOff x="0" y="0"/>
          <a:chExt cx="0" cy="0"/>
        </a:xfrm>
      </p:grpSpPr>
      <p:sp>
        <p:nvSpPr>
          <p:cNvPr id="14" name="文本占位符 6"/>
          <p:cNvSpPr>
            <a:spLocks noGrp="1"/>
          </p:cNvSpPr>
          <p:nvPr>
            <p:ph type="body" sz="quarter" idx="10" hasCustomPrompt="1"/>
          </p:nvPr>
        </p:nvSpPr>
        <p:spPr>
          <a:xfrm>
            <a:off x="451878" y="1242453"/>
            <a:ext cx="11306175" cy="4679788"/>
          </a:xfrm>
          <a:prstGeom prst="rect">
            <a:avLst/>
          </a:prstGeom>
        </p:spPr>
        <p:txBody>
          <a:bodyPr/>
          <a:lstStyle>
            <a:lvl1pPr algn="just" eaLnBrk="1" hangingPunct="1">
              <a:defRPr baseline="0">
                <a:latin typeface="Huawei Sans" panose="020C0503030203020204" pitchFamily="34" charset="0"/>
                <a:ea typeface="方正兰亭黑简体" panose="02000000000000000000" pitchFamily="2" charset="-122"/>
                <a:cs typeface="Huawei Sans" panose="020C0503030203020204" pitchFamily="34" charset="0"/>
              </a:defRPr>
            </a:lvl1pPr>
            <a:lvl5pPr>
              <a:buNone/>
              <a:defRPr/>
            </a:lvl5pPr>
          </a:lstStyle>
          <a:p>
            <a:pPr eaLnBrk="1" hangingPunct="1"/>
            <a:r>
              <a:rPr lang="en-US" altLang="zh-CN" dirty="0"/>
              <a:t>The chapter describes ...</a:t>
            </a:r>
            <a:endParaRPr lang="zh-CN" altLang="en-US" dirty="0"/>
          </a:p>
        </p:txBody>
      </p:sp>
      <p:sp>
        <p:nvSpPr>
          <p:cNvPr id="27" name="TextBox 10">
            <a:extLst>
              <a:ext uri="{FF2B5EF4-FFF2-40B4-BE49-F238E27FC236}">
                <a16:creationId xmlns="" xmlns:a16="http://schemas.microsoft.com/office/drawing/2014/main" id="{18ED692C-39CB-4AC0-81F6-D21CDD086EE4}"/>
              </a:ext>
            </a:extLst>
          </p:cNvPr>
          <p:cNvSpPr txBox="1"/>
          <p:nvPr userDrawn="1"/>
        </p:nvSpPr>
        <p:spPr bwMode="auto">
          <a:xfrm>
            <a:off x="1595500" y="408779"/>
            <a:ext cx="2376264" cy="639559"/>
          </a:xfrm>
          <a:prstGeom prst="rect">
            <a:avLst/>
          </a:prstGeom>
          <a:noFill/>
          <a:ln w="9525">
            <a:noFill/>
            <a:miter lim="800000"/>
            <a:headEnd/>
            <a:tailEnd/>
          </a:ln>
        </p:spPr>
        <p:txBody>
          <a:bodyPr wrap="square" lIns="99980" tIns="49987" rIns="99980" bIns="49987" rtlCol="0">
            <a:spAutoFit/>
          </a:bodyPr>
          <a:lstStyle>
            <a:defPPr>
              <a:defRPr lang="zh-CN"/>
            </a:defPPr>
            <a:lvl1pPr defTabSz="1001624" eaLnBrk="0" hangingPunct="0">
              <a:defRPr sz="3500" b="1">
                <a:solidFill>
                  <a:schemeClr val="tx1">
                    <a:lumMod val="75000"/>
                    <a:lumOff val="25000"/>
                  </a:schemeClr>
                </a:solidFill>
                <a:latin typeface="+mn-ea"/>
                <a:ea typeface="+mn-ea"/>
                <a:cs typeface="Arial" pitchFamily="34" charset="0"/>
              </a:defRPr>
            </a:lvl1pPr>
          </a:lstStyle>
          <a:p>
            <a:pPr lvl="0" fontAlgn="ctr"/>
            <a:r>
              <a:rPr lang="en-US" altLang="zh-CN" baseline="0" dirty="0">
                <a:latin typeface="Huawei Sans" panose="020C0503030203020204" pitchFamily="34" charset="0"/>
                <a:ea typeface="方正兰亭黑简体" panose="02000000000000000000" pitchFamily="2" charset="-122"/>
                <a:cs typeface="Huawei Sans" panose="020C0503030203020204" pitchFamily="34" charset="0"/>
              </a:rPr>
              <a:t>Foreword</a:t>
            </a:r>
            <a:endParaRPr lang="zh-CN" altLang="en-US" baseline="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28"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9"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30" name="组合 29"/>
          <p:cNvGrpSpPr/>
          <p:nvPr userDrawn="1"/>
        </p:nvGrpSpPr>
        <p:grpSpPr>
          <a:xfrm>
            <a:off x="335360" y="498828"/>
            <a:ext cx="628158" cy="459460"/>
            <a:chOff x="3275013" y="1363663"/>
            <a:chExt cx="5645150" cy="4129087"/>
          </a:xfrm>
          <a:solidFill>
            <a:schemeClr val="bg1"/>
          </a:solidFill>
        </p:grpSpPr>
        <p:sp>
          <p:nvSpPr>
            <p:cNvPr id="31" name="Freeform 6"/>
            <p:cNvSpPr>
              <a:spLocks noEditPoints="1"/>
            </p:cNvSpPr>
            <p:nvPr/>
          </p:nvSpPr>
          <p:spPr bwMode="auto">
            <a:xfrm>
              <a:off x="3275013" y="1363663"/>
              <a:ext cx="5645150" cy="4129087"/>
            </a:xfrm>
            <a:custGeom>
              <a:avLst/>
              <a:gdLst>
                <a:gd name="T0" fmla="*/ 1410 w 1505"/>
                <a:gd name="T1" fmla="*/ 250 h 1101"/>
                <a:gd name="T2" fmla="*/ 780 w 1505"/>
                <a:gd name="T3" fmla="*/ 250 h 1101"/>
                <a:gd name="T4" fmla="*/ 780 w 1505"/>
                <a:gd name="T5" fmla="*/ 81 h 1101"/>
                <a:gd name="T6" fmla="*/ 699 w 1505"/>
                <a:gd name="T7" fmla="*/ 0 h 1101"/>
                <a:gd name="T8" fmla="*/ 81 w 1505"/>
                <a:gd name="T9" fmla="*/ 0 h 1101"/>
                <a:gd name="T10" fmla="*/ 0 w 1505"/>
                <a:gd name="T11" fmla="*/ 81 h 1101"/>
                <a:gd name="T12" fmla="*/ 0 w 1505"/>
                <a:gd name="T13" fmla="*/ 464 h 1101"/>
                <a:gd name="T14" fmla="*/ 81 w 1505"/>
                <a:gd name="T15" fmla="*/ 545 h 1101"/>
                <a:gd name="T16" fmla="*/ 124 w 1505"/>
                <a:gd name="T17" fmla="*/ 545 h 1101"/>
                <a:gd name="T18" fmla="*/ 124 w 1505"/>
                <a:gd name="T19" fmla="*/ 668 h 1101"/>
                <a:gd name="T20" fmla="*/ 137 w 1505"/>
                <a:gd name="T21" fmla="*/ 688 h 1101"/>
                <a:gd name="T22" fmla="*/ 147 w 1505"/>
                <a:gd name="T23" fmla="*/ 690 h 1101"/>
                <a:gd name="T24" fmla="*/ 161 w 1505"/>
                <a:gd name="T25" fmla="*/ 685 h 1101"/>
                <a:gd name="T26" fmla="*/ 316 w 1505"/>
                <a:gd name="T27" fmla="*/ 554 h 1101"/>
                <a:gd name="T28" fmla="*/ 341 w 1505"/>
                <a:gd name="T29" fmla="*/ 545 h 1101"/>
                <a:gd name="T30" fmla="*/ 542 w 1505"/>
                <a:gd name="T31" fmla="*/ 545 h 1101"/>
                <a:gd name="T32" fmla="*/ 542 w 1505"/>
                <a:gd name="T33" fmla="*/ 824 h 1101"/>
                <a:gd name="T34" fmla="*/ 637 w 1505"/>
                <a:gd name="T35" fmla="*/ 919 h 1101"/>
                <a:gd name="T36" fmla="*/ 1084 w 1505"/>
                <a:gd name="T37" fmla="*/ 919 h 1101"/>
                <a:gd name="T38" fmla="*/ 1120 w 1505"/>
                <a:gd name="T39" fmla="*/ 932 h 1101"/>
                <a:gd name="T40" fmla="*/ 1313 w 1505"/>
                <a:gd name="T41" fmla="*/ 1096 h 1101"/>
                <a:gd name="T42" fmla="*/ 1328 w 1505"/>
                <a:gd name="T43" fmla="*/ 1101 h 1101"/>
                <a:gd name="T44" fmla="*/ 1337 w 1505"/>
                <a:gd name="T45" fmla="*/ 1099 h 1101"/>
                <a:gd name="T46" fmla="*/ 1350 w 1505"/>
                <a:gd name="T47" fmla="*/ 1078 h 1101"/>
                <a:gd name="T48" fmla="*/ 1350 w 1505"/>
                <a:gd name="T49" fmla="*/ 919 h 1101"/>
                <a:gd name="T50" fmla="*/ 1410 w 1505"/>
                <a:gd name="T51" fmla="*/ 919 h 1101"/>
                <a:gd name="T52" fmla="*/ 1505 w 1505"/>
                <a:gd name="T53" fmla="*/ 824 h 1101"/>
                <a:gd name="T54" fmla="*/ 1505 w 1505"/>
                <a:gd name="T55" fmla="*/ 345 h 1101"/>
                <a:gd name="T56" fmla="*/ 1410 w 1505"/>
                <a:gd name="T57" fmla="*/ 250 h 1101"/>
                <a:gd name="T58" fmla="*/ 341 w 1505"/>
                <a:gd name="T59" fmla="*/ 500 h 1101"/>
                <a:gd name="T60" fmla="*/ 287 w 1505"/>
                <a:gd name="T61" fmla="*/ 520 h 1101"/>
                <a:gd name="T62" fmla="*/ 169 w 1505"/>
                <a:gd name="T63" fmla="*/ 619 h 1101"/>
                <a:gd name="T64" fmla="*/ 169 w 1505"/>
                <a:gd name="T65" fmla="*/ 535 h 1101"/>
                <a:gd name="T66" fmla="*/ 133 w 1505"/>
                <a:gd name="T67" fmla="*/ 500 h 1101"/>
                <a:gd name="T68" fmla="*/ 81 w 1505"/>
                <a:gd name="T69" fmla="*/ 500 h 1101"/>
                <a:gd name="T70" fmla="*/ 45 w 1505"/>
                <a:gd name="T71" fmla="*/ 464 h 1101"/>
                <a:gd name="T72" fmla="*/ 45 w 1505"/>
                <a:gd name="T73" fmla="*/ 81 h 1101"/>
                <a:gd name="T74" fmla="*/ 81 w 1505"/>
                <a:gd name="T75" fmla="*/ 45 h 1101"/>
                <a:gd name="T76" fmla="*/ 699 w 1505"/>
                <a:gd name="T77" fmla="*/ 45 h 1101"/>
                <a:gd name="T78" fmla="*/ 735 w 1505"/>
                <a:gd name="T79" fmla="*/ 81 h 1101"/>
                <a:gd name="T80" fmla="*/ 735 w 1505"/>
                <a:gd name="T81" fmla="*/ 250 h 1101"/>
                <a:gd name="T82" fmla="*/ 637 w 1505"/>
                <a:gd name="T83" fmla="*/ 250 h 1101"/>
                <a:gd name="T84" fmla="*/ 542 w 1505"/>
                <a:gd name="T85" fmla="*/ 345 h 1101"/>
                <a:gd name="T86" fmla="*/ 542 w 1505"/>
                <a:gd name="T87" fmla="*/ 500 h 1101"/>
                <a:gd name="T88" fmla="*/ 341 w 1505"/>
                <a:gd name="T89" fmla="*/ 500 h 1101"/>
                <a:gd name="T90" fmla="*/ 1460 w 1505"/>
                <a:gd name="T91" fmla="*/ 824 h 1101"/>
                <a:gd name="T92" fmla="*/ 1410 w 1505"/>
                <a:gd name="T93" fmla="*/ 874 h 1101"/>
                <a:gd name="T94" fmla="*/ 1344 w 1505"/>
                <a:gd name="T95" fmla="*/ 874 h 1101"/>
                <a:gd name="T96" fmla="*/ 1305 w 1505"/>
                <a:gd name="T97" fmla="*/ 913 h 1101"/>
                <a:gd name="T98" fmla="*/ 1305 w 1505"/>
                <a:gd name="T99" fmla="*/ 1030 h 1101"/>
                <a:gd name="T100" fmla="*/ 1149 w 1505"/>
                <a:gd name="T101" fmla="*/ 898 h 1101"/>
                <a:gd name="T102" fmla="*/ 1084 w 1505"/>
                <a:gd name="T103" fmla="*/ 874 h 1101"/>
                <a:gd name="T104" fmla="*/ 637 w 1505"/>
                <a:gd name="T105" fmla="*/ 874 h 1101"/>
                <a:gd name="T106" fmla="*/ 587 w 1505"/>
                <a:gd name="T107" fmla="*/ 824 h 1101"/>
                <a:gd name="T108" fmla="*/ 587 w 1505"/>
                <a:gd name="T109" fmla="*/ 345 h 1101"/>
                <a:gd name="T110" fmla="*/ 637 w 1505"/>
                <a:gd name="T111" fmla="*/ 295 h 1101"/>
                <a:gd name="T112" fmla="*/ 1410 w 1505"/>
                <a:gd name="T113" fmla="*/ 295 h 1101"/>
                <a:gd name="T114" fmla="*/ 1460 w 1505"/>
                <a:gd name="T115" fmla="*/ 345 h 1101"/>
                <a:gd name="T116" fmla="*/ 1460 w 1505"/>
                <a:gd name="T117" fmla="*/ 824 h 1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505" h="1101">
                  <a:moveTo>
                    <a:pt x="1410" y="250"/>
                  </a:moveTo>
                  <a:cubicBezTo>
                    <a:pt x="780" y="250"/>
                    <a:pt x="780" y="250"/>
                    <a:pt x="780" y="250"/>
                  </a:cubicBezTo>
                  <a:cubicBezTo>
                    <a:pt x="780" y="81"/>
                    <a:pt x="780" y="81"/>
                    <a:pt x="780" y="81"/>
                  </a:cubicBezTo>
                  <a:cubicBezTo>
                    <a:pt x="780" y="37"/>
                    <a:pt x="743" y="0"/>
                    <a:pt x="699" y="0"/>
                  </a:cubicBezTo>
                  <a:cubicBezTo>
                    <a:pt x="81" y="0"/>
                    <a:pt x="81" y="0"/>
                    <a:pt x="81" y="0"/>
                  </a:cubicBezTo>
                  <a:cubicBezTo>
                    <a:pt x="36" y="0"/>
                    <a:pt x="0" y="37"/>
                    <a:pt x="0" y="81"/>
                  </a:cubicBezTo>
                  <a:cubicBezTo>
                    <a:pt x="0" y="464"/>
                    <a:pt x="0" y="464"/>
                    <a:pt x="0" y="464"/>
                  </a:cubicBezTo>
                  <a:cubicBezTo>
                    <a:pt x="0" y="509"/>
                    <a:pt x="36" y="545"/>
                    <a:pt x="81" y="545"/>
                  </a:cubicBezTo>
                  <a:cubicBezTo>
                    <a:pt x="124" y="545"/>
                    <a:pt x="124" y="545"/>
                    <a:pt x="124" y="545"/>
                  </a:cubicBezTo>
                  <a:cubicBezTo>
                    <a:pt x="124" y="668"/>
                    <a:pt x="124" y="668"/>
                    <a:pt x="124" y="668"/>
                  </a:cubicBezTo>
                  <a:cubicBezTo>
                    <a:pt x="124" y="676"/>
                    <a:pt x="129" y="684"/>
                    <a:pt x="137" y="688"/>
                  </a:cubicBezTo>
                  <a:cubicBezTo>
                    <a:pt x="140" y="689"/>
                    <a:pt x="143" y="690"/>
                    <a:pt x="147" y="690"/>
                  </a:cubicBezTo>
                  <a:cubicBezTo>
                    <a:pt x="152" y="690"/>
                    <a:pt x="157" y="688"/>
                    <a:pt x="161" y="685"/>
                  </a:cubicBezTo>
                  <a:cubicBezTo>
                    <a:pt x="316" y="554"/>
                    <a:pt x="316" y="554"/>
                    <a:pt x="316" y="554"/>
                  </a:cubicBezTo>
                  <a:cubicBezTo>
                    <a:pt x="323" y="548"/>
                    <a:pt x="332" y="545"/>
                    <a:pt x="341" y="545"/>
                  </a:cubicBezTo>
                  <a:cubicBezTo>
                    <a:pt x="542" y="545"/>
                    <a:pt x="542" y="545"/>
                    <a:pt x="542" y="545"/>
                  </a:cubicBezTo>
                  <a:cubicBezTo>
                    <a:pt x="542" y="824"/>
                    <a:pt x="542" y="824"/>
                    <a:pt x="542" y="824"/>
                  </a:cubicBezTo>
                  <a:cubicBezTo>
                    <a:pt x="542" y="877"/>
                    <a:pt x="585" y="919"/>
                    <a:pt x="637" y="919"/>
                  </a:cubicBezTo>
                  <a:cubicBezTo>
                    <a:pt x="1084" y="919"/>
                    <a:pt x="1084" y="919"/>
                    <a:pt x="1084" y="919"/>
                  </a:cubicBezTo>
                  <a:cubicBezTo>
                    <a:pt x="1097" y="919"/>
                    <a:pt x="1110" y="924"/>
                    <a:pt x="1120" y="932"/>
                  </a:cubicBezTo>
                  <a:cubicBezTo>
                    <a:pt x="1313" y="1096"/>
                    <a:pt x="1313" y="1096"/>
                    <a:pt x="1313" y="1096"/>
                  </a:cubicBezTo>
                  <a:cubicBezTo>
                    <a:pt x="1317" y="1099"/>
                    <a:pt x="1322" y="1101"/>
                    <a:pt x="1328" y="1101"/>
                  </a:cubicBezTo>
                  <a:cubicBezTo>
                    <a:pt x="1331" y="1101"/>
                    <a:pt x="1334" y="1100"/>
                    <a:pt x="1337" y="1099"/>
                  </a:cubicBezTo>
                  <a:cubicBezTo>
                    <a:pt x="1345" y="1095"/>
                    <a:pt x="1350" y="1087"/>
                    <a:pt x="1350" y="1078"/>
                  </a:cubicBezTo>
                  <a:cubicBezTo>
                    <a:pt x="1350" y="919"/>
                    <a:pt x="1350" y="919"/>
                    <a:pt x="1350" y="919"/>
                  </a:cubicBezTo>
                  <a:cubicBezTo>
                    <a:pt x="1410" y="919"/>
                    <a:pt x="1410" y="919"/>
                    <a:pt x="1410" y="919"/>
                  </a:cubicBezTo>
                  <a:cubicBezTo>
                    <a:pt x="1463" y="919"/>
                    <a:pt x="1505" y="877"/>
                    <a:pt x="1505" y="824"/>
                  </a:cubicBezTo>
                  <a:cubicBezTo>
                    <a:pt x="1505" y="345"/>
                    <a:pt x="1505" y="345"/>
                    <a:pt x="1505" y="345"/>
                  </a:cubicBezTo>
                  <a:cubicBezTo>
                    <a:pt x="1505" y="293"/>
                    <a:pt x="1463" y="250"/>
                    <a:pt x="1410" y="250"/>
                  </a:cubicBezTo>
                  <a:close/>
                  <a:moveTo>
                    <a:pt x="341" y="500"/>
                  </a:moveTo>
                  <a:cubicBezTo>
                    <a:pt x="322" y="500"/>
                    <a:pt x="302" y="507"/>
                    <a:pt x="287" y="520"/>
                  </a:cubicBezTo>
                  <a:cubicBezTo>
                    <a:pt x="169" y="619"/>
                    <a:pt x="169" y="619"/>
                    <a:pt x="169" y="619"/>
                  </a:cubicBezTo>
                  <a:cubicBezTo>
                    <a:pt x="169" y="535"/>
                    <a:pt x="169" y="535"/>
                    <a:pt x="169" y="535"/>
                  </a:cubicBezTo>
                  <a:cubicBezTo>
                    <a:pt x="169" y="516"/>
                    <a:pt x="153" y="500"/>
                    <a:pt x="133" y="500"/>
                  </a:cubicBezTo>
                  <a:cubicBezTo>
                    <a:pt x="81" y="500"/>
                    <a:pt x="81" y="500"/>
                    <a:pt x="81" y="500"/>
                  </a:cubicBezTo>
                  <a:cubicBezTo>
                    <a:pt x="61" y="500"/>
                    <a:pt x="45" y="484"/>
                    <a:pt x="45" y="464"/>
                  </a:cubicBezTo>
                  <a:cubicBezTo>
                    <a:pt x="45" y="81"/>
                    <a:pt x="45" y="81"/>
                    <a:pt x="45" y="81"/>
                  </a:cubicBezTo>
                  <a:cubicBezTo>
                    <a:pt x="45" y="61"/>
                    <a:pt x="61" y="45"/>
                    <a:pt x="81" y="45"/>
                  </a:cubicBezTo>
                  <a:cubicBezTo>
                    <a:pt x="699" y="45"/>
                    <a:pt x="699" y="45"/>
                    <a:pt x="699" y="45"/>
                  </a:cubicBezTo>
                  <a:cubicBezTo>
                    <a:pt x="719" y="45"/>
                    <a:pt x="735" y="61"/>
                    <a:pt x="735" y="81"/>
                  </a:cubicBezTo>
                  <a:cubicBezTo>
                    <a:pt x="735" y="250"/>
                    <a:pt x="735" y="250"/>
                    <a:pt x="735" y="250"/>
                  </a:cubicBezTo>
                  <a:cubicBezTo>
                    <a:pt x="637" y="250"/>
                    <a:pt x="637" y="250"/>
                    <a:pt x="637" y="250"/>
                  </a:cubicBezTo>
                  <a:cubicBezTo>
                    <a:pt x="585" y="250"/>
                    <a:pt x="542" y="293"/>
                    <a:pt x="542" y="345"/>
                  </a:cubicBezTo>
                  <a:cubicBezTo>
                    <a:pt x="542" y="500"/>
                    <a:pt x="542" y="500"/>
                    <a:pt x="542" y="500"/>
                  </a:cubicBezTo>
                  <a:lnTo>
                    <a:pt x="341" y="500"/>
                  </a:lnTo>
                  <a:close/>
                  <a:moveTo>
                    <a:pt x="1460" y="824"/>
                  </a:moveTo>
                  <a:cubicBezTo>
                    <a:pt x="1460" y="852"/>
                    <a:pt x="1438" y="874"/>
                    <a:pt x="1410" y="874"/>
                  </a:cubicBezTo>
                  <a:cubicBezTo>
                    <a:pt x="1344" y="874"/>
                    <a:pt x="1344" y="874"/>
                    <a:pt x="1344" y="874"/>
                  </a:cubicBezTo>
                  <a:cubicBezTo>
                    <a:pt x="1323" y="874"/>
                    <a:pt x="1305" y="892"/>
                    <a:pt x="1305" y="913"/>
                  </a:cubicBezTo>
                  <a:cubicBezTo>
                    <a:pt x="1305" y="1030"/>
                    <a:pt x="1305" y="1030"/>
                    <a:pt x="1305" y="1030"/>
                  </a:cubicBezTo>
                  <a:cubicBezTo>
                    <a:pt x="1149" y="898"/>
                    <a:pt x="1149" y="898"/>
                    <a:pt x="1149" y="898"/>
                  </a:cubicBezTo>
                  <a:cubicBezTo>
                    <a:pt x="1131" y="883"/>
                    <a:pt x="1108" y="874"/>
                    <a:pt x="1084" y="874"/>
                  </a:cubicBezTo>
                  <a:cubicBezTo>
                    <a:pt x="637" y="874"/>
                    <a:pt x="637" y="874"/>
                    <a:pt x="637" y="874"/>
                  </a:cubicBezTo>
                  <a:cubicBezTo>
                    <a:pt x="610" y="874"/>
                    <a:pt x="587" y="852"/>
                    <a:pt x="587" y="824"/>
                  </a:cubicBezTo>
                  <a:cubicBezTo>
                    <a:pt x="587" y="345"/>
                    <a:pt x="587" y="345"/>
                    <a:pt x="587" y="345"/>
                  </a:cubicBezTo>
                  <a:cubicBezTo>
                    <a:pt x="587" y="318"/>
                    <a:pt x="610" y="295"/>
                    <a:pt x="637" y="295"/>
                  </a:cubicBezTo>
                  <a:cubicBezTo>
                    <a:pt x="1410" y="295"/>
                    <a:pt x="1410" y="295"/>
                    <a:pt x="1410" y="295"/>
                  </a:cubicBezTo>
                  <a:cubicBezTo>
                    <a:pt x="1438" y="295"/>
                    <a:pt x="1460" y="318"/>
                    <a:pt x="1460" y="345"/>
                  </a:cubicBezTo>
                  <a:lnTo>
                    <a:pt x="1460" y="8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2" name="Freeform 7"/>
            <p:cNvSpPr>
              <a:spLocks/>
            </p:cNvSpPr>
            <p:nvPr/>
          </p:nvSpPr>
          <p:spPr bwMode="auto">
            <a:xfrm>
              <a:off x="6208713" y="3227388"/>
              <a:ext cx="1833563" cy="173037"/>
            </a:xfrm>
            <a:custGeom>
              <a:avLst/>
              <a:gdLst>
                <a:gd name="T0" fmla="*/ 489 w 489"/>
                <a:gd name="T1" fmla="*/ 23 h 46"/>
                <a:gd name="T2" fmla="*/ 467 w 489"/>
                <a:gd name="T3" fmla="*/ 46 h 46"/>
                <a:gd name="T4" fmla="*/ 23 w 489"/>
                <a:gd name="T5" fmla="*/ 46 h 46"/>
                <a:gd name="T6" fmla="*/ 0 w 489"/>
                <a:gd name="T7" fmla="*/ 23 h 46"/>
                <a:gd name="T8" fmla="*/ 23 w 489"/>
                <a:gd name="T9" fmla="*/ 0 h 46"/>
                <a:gd name="T10" fmla="*/ 467 w 489"/>
                <a:gd name="T11" fmla="*/ 0 h 46"/>
                <a:gd name="T12" fmla="*/ 489 w 489"/>
                <a:gd name="T13" fmla="*/ 23 h 46"/>
              </a:gdLst>
              <a:ahLst/>
              <a:cxnLst>
                <a:cxn ang="0">
                  <a:pos x="T0" y="T1"/>
                </a:cxn>
                <a:cxn ang="0">
                  <a:pos x="T2" y="T3"/>
                </a:cxn>
                <a:cxn ang="0">
                  <a:pos x="T4" y="T5"/>
                </a:cxn>
                <a:cxn ang="0">
                  <a:pos x="T6" y="T7"/>
                </a:cxn>
                <a:cxn ang="0">
                  <a:pos x="T8" y="T9"/>
                </a:cxn>
                <a:cxn ang="0">
                  <a:pos x="T10" y="T11"/>
                </a:cxn>
                <a:cxn ang="0">
                  <a:pos x="T12" y="T13"/>
                </a:cxn>
              </a:cxnLst>
              <a:rect l="0" t="0" r="r" b="b"/>
              <a:pathLst>
                <a:path w="489" h="46">
                  <a:moveTo>
                    <a:pt x="489" y="23"/>
                  </a:moveTo>
                  <a:cubicBezTo>
                    <a:pt x="489" y="35"/>
                    <a:pt x="479" y="46"/>
                    <a:pt x="467" y="46"/>
                  </a:cubicBezTo>
                  <a:cubicBezTo>
                    <a:pt x="23" y="46"/>
                    <a:pt x="23" y="46"/>
                    <a:pt x="23" y="46"/>
                  </a:cubicBezTo>
                  <a:cubicBezTo>
                    <a:pt x="10" y="46"/>
                    <a:pt x="0" y="35"/>
                    <a:pt x="0" y="23"/>
                  </a:cubicBezTo>
                  <a:cubicBezTo>
                    <a:pt x="0" y="10"/>
                    <a:pt x="10" y="0"/>
                    <a:pt x="23" y="0"/>
                  </a:cubicBezTo>
                  <a:cubicBezTo>
                    <a:pt x="467" y="0"/>
                    <a:pt x="467" y="0"/>
                    <a:pt x="467" y="0"/>
                  </a:cubicBezTo>
                  <a:cubicBezTo>
                    <a:pt x="479" y="0"/>
                    <a:pt x="489" y="10"/>
                    <a:pt x="489"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3" name="Freeform 8"/>
            <p:cNvSpPr>
              <a:spLocks/>
            </p:cNvSpPr>
            <p:nvPr/>
          </p:nvSpPr>
          <p:spPr bwMode="auto">
            <a:xfrm>
              <a:off x="6208713" y="3786188"/>
              <a:ext cx="1833563" cy="168275"/>
            </a:xfrm>
            <a:custGeom>
              <a:avLst/>
              <a:gdLst>
                <a:gd name="T0" fmla="*/ 489 w 489"/>
                <a:gd name="T1" fmla="*/ 22 h 45"/>
                <a:gd name="T2" fmla="*/ 467 w 489"/>
                <a:gd name="T3" fmla="*/ 45 h 45"/>
                <a:gd name="T4" fmla="*/ 23 w 489"/>
                <a:gd name="T5" fmla="*/ 45 h 45"/>
                <a:gd name="T6" fmla="*/ 0 w 489"/>
                <a:gd name="T7" fmla="*/ 22 h 45"/>
                <a:gd name="T8" fmla="*/ 23 w 489"/>
                <a:gd name="T9" fmla="*/ 0 h 45"/>
                <a:gd name="T10" fmla="*/ 467 w 489"/>
                <a:gd name="T11" fmla="*/ 0 h 45"/>
                <a:gd name="T12" fmla="*/ 489 w 489"/>
                <a:gd name="T13" fmla="*/ 22 h 45"/>
              </a:gdLst>
              <a:ahLst/>
              <a:cxnLst>
                <a:cxn ang="0">
                  <a:pos x="T0" y="T1"/>
                </a:cxn>
                <a:cxn ang="0">
                  <a:pos x="T2" y="T3"/>
                </a:cxn>
                <a:cxn ang="0">
                  <a:pos x="T4" y="T5"/>
                </a:cxn>
                <a:cxn ang="0">
                  <a:pos x="T6" y="T7"/>
                </a:cxn>
                <a:cxn ang="0">
                  <a:pos x="T8" y="T9"/>
                </a:cxn>
                <a:cxn ang="0">
                  <a:pos x="T10" y="T11"/>
                </a:cxn>
                <a:cxn ang="0">
                  <a:pos x="T12" y="T13"/>
                </a:cxn>
              </a:cxnLst>
              <a:rect l="0" t="0" r="r" b="b"/>
              <a:pathLst>
                <a:path w="489" h="45">
                  <a:moveTo>
                    <a:pt x="489" y="22"/>
                  </a:moveTo>
                  <a:cubicBezTo>
                    <a:pt x="489" y="35"/>
                    <a:pt x="479" y="45"/>
                    <a:pt x="467" y="45"/>
                  </a:cubicBezTo>
                  <a:cubicBezTo>
                    <a:pt x="23" y="45"/>
                    <a:pt x="23" y="45"/>
                    <a:pt x="23" y="45"/>
                  </a:cubicBezTo>
                  <a:cubicBezTo>
                    <a:pt x="10" y="45"/>
                    <a:pt x="0" y="35"/>
                    <a:pt x="0" y="22"/>
                  </a:cubicBezTo>
                  <a:cubicBezTo>
                    <a:pt x="0" y="10"/>
                    <a:pt x="10" y="0"/>
                    <a:pt x="23" y="0"/>
                  </a:cubicBezTo>
                  <a:cubicBezTo>
                    <a:pt x="467" y="0"/>
                    <a:pt x="467" y="0"/>
                    <a:pt x="467" y="0"/>
                  </a:cubicBezTo>
                  <a:cubicBezTo>
                    <a:pt x="479" y="0"/>
                    <a:pt x="489" y="10"/>
                    <a:pt x="489"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4" name="Freeform 9"/>
            <p:cNvSpPr>
              <a:spLocks/>
            </p:cNvSpPr>
            <p:nvPr/>
          </p:nvSpPr>
          <p:spPr bwMode="auto">
            <a:xfrm>
              <a:off x="3924301" y="1936750"/>
              <a:ext cx="1593850" cy="169862"/>
            </a:xfrm>
            <a:custGeom>
              <a:avLst/>
              <a:gdLst>
                <a:gd name="T0" fmla="*/ 425 w 425"/>
                <a:gd name="T1" fmla="*/ 22 h 45"/>
                <a:gd name="T2" fmla="*/ 403 w 425"/>
                <a:gd name="T3" fmla="*/ 45 h 45"/>
                <a:gd name="T4" fmla="*/ 23 w 425"/>
                <a:gd name="T5" fmla="*/ 45 h 45"/>
                <a:gd name="T6" fmla="*/ 0 w 425"/>
                <a:gd name="T7" fmla="*/ 22 h 45"/>
                <a:gd name="T8" fmla="*/ 23 w 425"/>
                <a:gd name="T9" fmla="*/ 0 h 45"/>
                <a:gd name="T10" fmla="*/ 403 w 425"/>
                <a:gd name="T11" fmla="*/ 0 h 45"/>
                <a:gd name="T12" fmla="*/ 425 w 425"/>
                <a:gd name="T13" fmla="*/ 22 h 45"/>
              </a:gdLst>
              <a:ahLst/>
              <a:cxnLst>
                <a:cxn ang="0">
                  <a:pos x="T0" y="T1"/>
                </a:cxn>
                <a:cxn ang="0">
                  <a:pos x="T2" y="T3"/>
                </a:cxn>
                <a:cxn ang="0">
                  <a:pos x="T4" y="T5"/>
                </a:cxn>
                <a:cxn ang="0">
                  <a:pos x="T6" y="T7"/>
                </a:cxn>
                <a:cxn ang="0">
                  <a:pos x="T8" y="T9"/>
                </a:cxn>
                <a:cxn ang="0">
                  <a:pos x="T10" y="T11"/>
                </a:cxn>
                <a:cxn ang="0">
                  <a:pos x="T12" y="T13"/>
                </a:cxn>
              </a:cxnLst>
              <a:rect l="0" t="0" r="r" b="b"/>
              <a:pathLst>
                <a:path w="425" h="45">
                  <a:moveTo>
                    <a:pt x="425" y="22"/>
                  </a:moveTo>
                  <a:cubicBezTo>
                    <a:pt x="425" y="35"/>
                    <a:pt x="415" y="45"/>
                    <a:pt x="403" y="45"/>
                  </a:cubicBezTo>
                  <a:cubicBezTo>
                    <a:pt x="23" y="45"/>
                    <a:pt x="23" y="45"/>
                    <a:pt x="23" y="45"/>
                  </a:cubicBezTo>
                  <a:cubicBezTo>
                    <a:pt x="11" y="45"/>
                    <a:pt x="0" y="35"/>
                    <a:pt x="0" y="22"/>
                  </a:cubicBezTo>
                  <a:cubicBezTo>
                    <a:pt x="0" y="10"/>
                    <a:pt x="11" y="0"/>
                    <a:pt x="23" y="0"/>
                  </a:cubicBezTo>
                  <a:cubicBezTo>
                    <a:pt x="403" y="0"/>
                    <a:pt x="403" y="0"/>
                    <a:pt x="403" y="0"/>
                  </a:cubicBezTo>
                  <a:cubicBezTo>
                    <a:pt x="415" y="0"/>
                    <a:pt x="425" y="10"/>
                    <a:pt x="425"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5" name="Freeform 10"/>
            <p:cNvSpPr>
              <a:spLocks/>
            </p:cNvSpPr>
            <p:nvPr/>
          </p:nvSpPr>
          <p:spPr bwMode="auto">
            <a:xfrm>
              <a:off x="3924301" y="2371725"/>
              <a:ext cx="1136650" cy="169862"/>
            </a:xfrm>
            <a:custGeom>
              <a:avLst/>
              <a:gdLst>
                <a:gd name="T0" fmla="*/ 303 w 303"/>
                <a:gd name="T1" fmla="*/ 23 h 45"/>
                <a:gd name="T2" fmla="*/ 281 w 303"/>
                <a:gd name="T3" fmla="*/ 45 h 45"/>
                <a:gd name="T4" fmla="*/ 23 w 303"/>
                <a:gd name="T5" fmla="*/ 45 h 45"/>
                <a:gd name="T6" fmla="*/ 0 w 303"/>
                <a:gd name="T7" fmla="*/ 23 h 45"/>
                <a:gd name="T8" fmla="*/ 23 w 303"/>
                <a:gd name="T9" fmla="*/ 0 h 45"/>
                <a:gd name="T10" fmla="*/ 281 w 303"/>
                <a:gd name="T11" fmla="*/ 0 h 45"/>
                <a:gd name="T12" fmla="*/ 303 w 303"/>
                <a:gd name="T13" fmla="*/ 23 h 45"/>
              </a:gdLst>
              <a:ahLst/>
              <a:cxnLst>
                <a:cxn ang="0">
                  <a:pos x="T0" y="T1"/>
                </a:cxn>
                <a:cxn ang="0">
                  <a:pos x="T2" y="T3"/>
                </a:cxn>
                <a:cxn ang="0">
                  <a:pos x="T4" y="T5"/>
                </a:cxn>
                <a:cxn ang="0">
                  <a:pos x="T6" y="T7"/>
                </a:cxn>
                <a:cxn ang="0">
                  <a:pos x="T8" y="T9"/>
                </a:cxn>
                <a:cxn ang="0">
                  <a:pos x="T10" y="T11"/>
                </a:cxn>
                <a:cxn ang="0">
                  <a:pos x="T12" y="T13"/>
                </a:cxn>
              </a:cxnLst>
              <a:rect l="0" t="0" r="r" b="b"/>
              <a:pathLst>
                <a:path w="303" h="45">
                  <a:moveTo>
                    <a:pt x="303" y="23"/>
                  </a:moveTo>
                  <a:cubicBezTo>
                    <a:pt x="303" y="35"/>
                    <a:pt x="293" y="45"/>
                    <a:pt x="281" y="45"/>
                  </a:cubicBezTo>
                  <a:cubicBezTo>
                    <a:pt x="23" y="45"/>
                    <a:pt x="23" y="45"/>
                    <a:pt x="23" y="45"/>
                  </a:cubicBezTo>
                  <a:cubicBezTo>
                    <a:pt x="11" y="45"/>
                    <a:pt x="0" y="35"/>
                    <a:pt x="0" y="23"/>
                  </a:cubicBezTo>
                  <a:cubicBezTo>
                    <a:pt x="0" y="10"/>
                    <a:pt x="11" y="0"/>
                    <a:pt x="23" y="0"/>
                  </a:cubicBezTo>
                  <a:cubicBezTo>
                    <a:pt x="281" y="0"/>
                    <a:pt x="281" y="0"/>
                    <a:pt x="281" y="0"/>
                  </a:cubicBezTo>
                  <a:cubicBezTo>
                    <a:pt x="293" y="0"/>
                    <a:pt x="303" y="10"/>
                    <a:pt x="303"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
        <p:nvSpPr>
          <p:cNvPr id="36" name="Freeform 6"/>
          <p:cNvSpPr>
            <a:spLocks/>
          </p:cNvSpPr>
          <p:nvPr userDrawn="1"/>
        </p:nvSpPr>
        <p:spPr bwMode="auto">
          <a:xfrm>
            <a:off x="4619836" y="296368"/>
            <a:ext cx="7560000" cy="864888"/>
          </a:xfrm>
          <a:custGeom>
            <a:avLst/>
            <a:gdLst>
              <a:gd name="T0" fmla="*/ 6409 w 6533"/>
              <a:gd name="T1" fmla="*/ 0 h 617"/>
              <a:gd name="T2" fmla="*/ 0 w 6533"/>
              <a:gd name="T3" fmla="*/ 0 h 617"/>
              <a:gd name="T4" fmla="*/ 126 w 6533"/>
              <a:gd name="T5" fmla="*/ 310 h 617"/>
              <a:gd name="T6" fmla="*/ 0 w 6533"/>
              <a:gd name="T7" fmla="*/ 617 h 617"/>
              <a:gd name="T8" fmla="*/ 6409 w 6533"/>
              <a:gd name="T9" fmla="*/ 617 h 617"/>
              <a:gd name="T10" fmla="*/ 6533 w 6533"/>
              <a:gd name="T11" fmla="*/ 310 h 617"/>
              <a:gd name="T12" fmla="*/ 6409 w 6533"/>
              <a:gd name="T13" fmla="*/ 0 h 617"/>
              <a:gd name="connsiteX0" fmla="*/ 9810 w 9810"/>
              <a:gd name="connsiteY0" fmla="*/ 0 h 10000"/>
              <a:gd name="connsiteX1" fmla="*/ 0 w 9810"/>
              <a:gd name="connsiteY1" fmla="*/ 0 h 10000"/>
              <a:gd name="connsiteX2" fmla="*/ 193 w 9810"/>
              <a:gd name="connsiteY2" fmla="*/ 5024 h 10000"/>
              <a:gd name="connsiteX3" fmla="*/ 0 w 9810"/>
              <a:gd name="connsiteY3" fmla="*/ 10000 h 10000"/>
              <a:gd name="connsiteX4" fmla="*/ 9810 w 9810"/>
              <a:gd name="connsiteY4" fmla="*/ 10000 h 10000"/>
              <a:gd name="connsiteX5" fmla="*/ 7589 w 9810"/>
              <a:gd name="connsiteY5" fmla="*/ 5574 h 10000"/>
              <a:gd name="connsiteX6" fmla="*/ 9810 w 9810"/>
              <a:gd name="connsiteY6" fmla="*/ 0 h 10000"/>
              <a:gd name="connsiteX0" fmla="*/ 7021 w 10000"/>
              <a:gd name="connsiteY0" fmla="*/ 0 h 10000"/>
              <a:gd name="connsiteX1" fmla="*/ 0 w 10000"/>
              <a:gd name="connsiteY1" fmla="*/ 0 h 10000"/>
              <a:gd name="connsiteX2" fmla="*/ 197 w 10000"/>
              <a:gd name="connsiteY2" fmla="*/ 5024 h 10000"/>
              <a:gd name="connsiteX3" fmla="*/ 0 w 10000"/>
              <a:gd name="connsiteY3" fmla="*/ 10000 h 10000"/>
              <a:gd name="connsiteX4" fmla="*/ 10000 w 10000"/>
              <a:gd name="connsiteY4" fmla="*/ 10000 h 10000"/>
              <a:gd name="connsiteX5" fmla="*/ 7736 w 10000"/>
              <a:gd name="connsiteY5" fmla="*/ 5574 h 10000"/>
              <a:gd name="connsiteX6" fmla="*/ 7021 w 10000"/>
              <a:gd name="connsiteY6" fmla="*/ 0 h 10000"/>
              <a:gd name="connsiteX0" fmla="*/ 7021 w 7736"/>
              <a:gd name="connsiteY0" fmla="*/ 0 h 10038"/>
              <a:gd name="connsiteX1" fmla="*/ 0 w 7736"/>
              <a:gd name="connsiteY1" fmla="*/ 0 h 10038"/>
              <a:gd name="connsiteX2" fmla="*/ 197 w 7736"/>
              <a:gd name="connsiteY2" fmla="*/ 5024 h 10038"/>
              <a:gd name="connsiteX3" fmla="*/ 0 w 7736"/>
              <a:gd name="connsiteY3" fmla="*/ 10000 h 10038"/>
              <a:gd name="connsiteX4" fmla="*/ 7017 w 7736"/>
              <a:gd name="connsiteY4" fmla="*/ 10038 h 10038"/>
              <a:gd name="connsiteX5" fmla="*/ 7736 w 7736"/>
              <a:gd name="connsiteY5" fmla="*/ 5574 h 10038"/>
              <a:gd name="connsiteX6" fmla="*/ 7021 w 7736"/>
              <a:gd name="connsiteY6" fmla="*/ 0 h 10038"/>
              <a:gd name="connsiteX0" fmla="*/ 9076 w 9316"/>
              <a:gd name="connsiteY0" fmla="*/ 0 h 10000"/>
              <a:gd name="connsiteX1" fmla="*/ 0 w 9316"/>
              <a:gd name="connsiteY1" fmla="*/ 0 h 10000"/>
              <a:gd name="connsiteX2" fmla="*/ 255 w 9316"/>
              <a:gd name="connsiteY2" fmla="*/ 5005 h 10000"/>
              <a:gd name="connsiteX3" fmla="*/ 0 w 9316"/>
              <a:gd name="connsiteY3" fmla="*/ 9962 h 10000"/>
              <a:gd name="connsiteX4" fmla="*/ 9071 w 9316"/>
              <a:gd name="connsiteY4" fmla="*/ 10000 h 10000"/>
              <a:gd name="connsiteX5" fmla="*/ 9316 w 9316"/>
              <a:gd name="connsiteY5" fmla="*/ 5668 h 10000"/>
              <a:gd name="connsiteX6" fmla="*/ 9076 w 9316"/>
              <a:gd name="connsiteY6" fmla="*/ 0 h 10000"/>
              <a:gd name="connsiteX0" fmla="*/ 9742 w 10000"/>
              <a:gd name="connsiteY0" fmla="*/ 0 h 10000"/>
              <a:gd name="connsiteX1" fmla="*/ 0 w 10000"/>
              <a:gd name="connsiteY1" fmla="*/ 0 h 10000"/>
              <a:gd name="connsiteX2" fmla="*/ 274 w 10000"/>
              <a:gd name="connsiteY2" fmla="*/ 5005 h 10000"/>
              <a:gd name="connsiteX3" fmla="*/ 0 w 10000"/>
              <a:gd name="connsiteY3" fmla="*/ 9962 h 10000"/>
              <a:gd name="connsiteX4" fmla="*/ 9737 w 10000"/>
              <a:gd name="connsiteY4" fmla="*/ 10000 h 10000"/>
              <a:gd name="connsiteX5" fmla="*/ 10000 w 10000"/>
              <a:gd name="connsiteY5" fmla="*/ 5668 h 10000"/>
              <a:gd name="connsiteX6" fmla="*/ 9742 w 10000"/>
              <a:gd name="connsiteY6" fmla="*/ 0 h 10000"/>
              <a:gd name="connsiteX0" fmla="*/ 9742 w 9877"/>
              <a:gd name="connsiteY0" fmla="*/ 0 h 10000"/>
              <a:gd name="connsiteX1" fmla="*/ 0 w 9877"/>
              <a:gd name="connsiteY1" fmla="*/ 0 h 10000"/>
              <a:gd name="connsiteX2" fmla="*/ 274 w 9877"/>
              <a:gd name="connsiteY2" fmla="*/ 5005 h 10000"/>
              <a:gd name="connsiteX3" fmla="*/ 0 w 9877"/>
              <a:gd name="connsiteY3" fmla="*/ 9962 h 10000"/>
              <a:gd name="connsiteX4" fmla="*/ 9737 w 9877"/>
              <a:gd name="connsiteY4" fmla="*/ 10000 h 10000"/>
              <a:gd name="connsiteX5" fmla="*/ 9738 w 9877"/>
              <a:gd name="connsiteY5" fmla="*/ 5783 h 10000"/>
              <a:gd name="connsiteX6" fmla="*/ 9742 w 9877"/>
              <a:gd name="connsiteY6" fmla="*/ 0 h 10000"/>
              <a:gd name="connsiteX0" fmla="*/ 9863 w 9991"/>
              <a:gd name="connsiteY0" fmla="*/ 0 h 10000"/>
              <a:gd name="connsiteX1" fmla="*/ 0 w 9991"/>
              <a:gd name="connsiteY1" fmla="*/ 0 h 10000"/>
              <a:gd name="connsiteX2" fmla="*/ 277 w 9991"/>
              <a:gd name="connsiteY2" fmla="*/ 5005 h 10000"/>
              <a:gd name="connsiteX3" fmla="*/ 0 w 9991"/>
              <a:gd name="connsiteY3" fmla="*/ 9962 h 10000"/>
              <a:gd name="connsiteX4" fmla="*/ 9858 w 9991"/>
              <a:gd name="connsiteY4" fmla="*/ 10000 h 10000"/>
              <a:gd name="connsiteX5" fmla="*/ 9817 w 9991"/>
              <a:gd name="connsiteY5" fmla="*/ 5783 h 10000"/>
              <a:gd name="connsiteX6" fmla="*/ 9863 w 9991"/>
              <a:gd name="connsiteY6" fmla="*/ 0 h 10000"/>
              <a:gd name="connsiteX0" fmla="*/ 9872 w 10014"/>
              <a:gd name="connsiteY0" fmla="*/ 0 h 10000"/>
              <a:gd name="connsiteX1" fmla="*/ 0 w 10014"/>
              <a:gd name="connsiteY1" fmla="*/ 0 h 10000"/>
              <a:gd name="connsiteX2" fmla="*/ 277 w 10014"/>
              <a:gd name="connsiteY2" fmla="*/ 5005 h 10000"/>
              <a:gd name="connsiteX3" fmla="*/ 0 w 10014"/>
              <a:gd name="connsiteY3" fmla="*/ 9962 h 10000"/>
              <a:gd name="connsiteX4" fmla="*/ 9867 w 10014"/>
              <a:gd name="connsiteY4" fmla="*/ 10000 h 10000"/>
              <a:gd name="connsiteX5" fmla="*/ 9890 w 10014"/>
              <a:gd name="connsiteY5" fmla="*/ 5745 h 10000"/>
              <a:gd name="connsiteX6" fmla="*/ 9872 w 10014"/>
              <a:gd name="connsiteY6" fmla="*/ 0 h 10000"/>
              <a:gd name="connsiteX0" fmla="*/ 9872 w 10030"/>
              <a:gd name="connsiteY0" fmla="*/ 0 h 10000"/>
              <a:gd name="connsiteX1" fmla="*/ 0 w 10030"/>
              <a:gd name="connsiteY1" fmla="*/ 0 h 10000"/>
              <a:gd name="connsiteX2" fmla="*/ 277 w 10030"/>
              <a:gd name="connsiteY2" fmla="*/ 5005 h 10000"/>
              <a:gd name="connsiteX3" fmla="*/ 0 w 10030"/>
              <a:gd name="connsiteY3" fmla="*/ 9962 h 10000"/>
              <a:gd name="connsiteX4" fmla="*/ 9867 w 10030"/>
              <a:gd name="connsiteY4" fmla="*/ 10000 h 10000"/>
              <a:gd name="connsiteX5" fmla="*/ 9890 w 10030"/>
              <a:gd name="connsiteY5" fmla="*/ 5745 h 10000"/>
              <a:gd name="connsiteX6" fmla="*/ 9872 w 10030"/>
              <a:gd name="connsiteY6" fmla="*/ 0 h 10000"/>
              <a:gd name="connsiteX0" fmla="*/ 9872 w 9921"/>
              <a:gd name="connsiteY0" fmla="*/ 0 h 10000"/>
              <a:gd name="connsiteX1" fmla="*/ 0 w 9921"/>
              <a:gd name="connsiteY1" fmla="*/ 0 h 10000"/>
              <a:gd name="connsiteX2" fmla="*/ 277 w 9921"/>
              <a:gd name="connsiteY2" fmla="*/ 5005 h 10000"/>
              <a:gd name="connsiteX3" fmla="*/ 0 w 9921"/>
              <a:gd name="connsiteY3" fmla="*/ 9962 h 10000"/>
              <a:gd name="connsiteX4" fmla="*/ 9867 w 9921"/>
              <a:gd name="connsiteY4" fmla="*/ 10000 h 10000"/>
              <a:gd name="connsiteX5" fmla="*/ 9890 w 9921"/>
              <a:gd name="connsiteY5" fmla="*/ 5745 h 10000"/>
              <a:gd name="connsiteX6" fmla="*/ 9872 w 9921"/>
              <a:gd name="connsiteY6" fmla="*/ 0 h 10000"/>
              <a:gd name="connsiteX0" fmla="*/ 9951 w 9974"/>
              <a:gd name="connsiteY0" fmla="*/ 0 h 10000"/>
              <a:gd name="connsiteX1" fmla="*/ 0 w 9974"/>
              <a:gd name="connsiteY1" fmla="*/ 0 h 10000"/>
              <a:gd name="connsiteX2" fmla="*/ 279 w 9974"/>
              <a:gd name="connsiteY2" fmla="*/ 5005 h 10000"/>
              <a:gd name="connsiteX3" fmla="*/ 0 w 9974"/>
              <a:gd name="connsiteY3" fmla="*/ 9962 h 10000"/>
              <a:gd name="connsiteX4" fmla="*/ 9946 w 9974"/>
              <a:gd name="connsiteY4" fmla="*/ 10000 h 10000"/>
              <a:gd name="connsiteX5" fmla="*/ 9969 w 9974"/>
              <a:gd name="connsiteY5" fmla="*/ 5745 h 10000"/>
              <a:gd name="connsiteX6" fmla="*/ 9951 w 9974"/>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9995"/>
              <a:gd name="connsiteY0" fmla="*/ 0 h 10000"/>
              <a:gd name="connsiteX1" fmla="*/ 0 w 9995"/>
              <a:gd name="connsiteY1" fmla="*/ 0 h 10000"/>
              <a:gd name="connsiteX2" fmla="*/ 280 w 9995"/>
              <a:gd name="connsiteY2" fmla="*/ 5005 h 10000"/>
              <a:gd name="connsiteX3" fmla="*/ 0 w 9995"/>
              <a:gd name="connsiteY3" fmla="*/ 9962 h 10000"/>
              <a:gd name="connsiteX4" fmla="*/ 9972 w 9995"/>
              <a:gd name="connsiteY4" fmla="*/ 10000 h 10000"/>
              <a:gd name="connsiteX5" fmla="*/ 9995 w 9995"/>
              <a:gd name="connsiteY5" fmla="*/ 5745 h 10000"/>
              <a:gd name="connsiteX6" fmla="*/ 9977 w 9995"/>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9977 w 10000"/>
              <a:gd name="connsiteY4" fmla="*/ 10000 h 10000"/>
              <a:gd name="connsiteX5" fmla="*/ 10000 w 10000"/>
              <a:gd name="connsiteY5" fmla="*/ 5745 h 10000"/>
              <a:gd name="connsiteX6" fmla="*/ 9999 w 10000"/>
              <a:gd name="connsiteY6" fmla="*/ 0 h 10000"/>
              <a:gd name="connsiteX0" fmla="*/ 9999 w 10004"/>
              <a:gd name="connsiteY0" fmla="*/ 0 h 10000"/>
              <a:gd name="connsiteX1" fmla="*/ 0 w 10004"/>
              <a:gd name="connsiteY1" fmla="*/ 0 h 10000"/>
              <a:gd name="connsiteX2" fmla="*/ 280 w 10004"/>
              <a:gd name="connsiteY2" fmla="*/ 5005 h 10000"/>
              <a:gd name="connsiteX3" fmla="*/ 0 w 10004"/>
              <a:gd name="connsiteY3" fmla="*/ 9962 h 10000"/>
              <a:gd name="connsiteX4" fmla="*/ 10000 w 10004"/>
              <a:gd name="connsiteY4" fmla="*/ 10000 h 10000"/>
              <a:gd name="connsiteX5" fmla="*/ 10000 w 10004"/>
              <a:gd name="connsiteY5" fmla="*/ 5745 h 10000"/>
              <a:gd name="connsiteX6" fmla="*/ 9999 w 10004"/>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10000 w 10000"/>
              <a:gd name="connsiteY4" fmla="*/ 10000 h 10000"/>
              <a:gd name="connsiteX5" fmla="*/ 10000 w 10000"/>
              <a:gd name="connsiteY5" fmla="*/ 5745 h 10000"/>
              <a:gd name="connsiteX6" fmla="*/ 9999 w 10000"/>
              <a:gd name="connsiteY6" fmla="*/ 0 h 10000"/>
              <a:gd name="connsiteX0" fmla="*/ 14796 w 14796"/>
              <a:gd name="connsiteY0" fmla="*/ 0 h 10000"/>
              <a:gd name="connsiteX1" fmla="*/ 0 w 14796"/>
              <a:gd name="connsiteY1" fmla="*/ 0 h 10000"/>
              <a:gd name="connsiteX2" fmla="*/ 280 w 14796"/>
              <a:gd name="connsiteY2" fmla="*/ 5005 h 10000"/>
              <a:gd name="connsiteX3" fmla="*/ 0 w 14796"/>
              <a:gd name="connsiteY3" fmla="*/ 9962 h 10000"/>
              <a:gd name="connsiteX4" fmla="*/ 10000 w 14796"/>
              <a:gd name="connsiteY4" fmla="*/ 10000 h 10000"/>
              <a:gd name="connsiteX5" fmla="*/ 10000 w 14796"/>
              <a:gd name="connsiteY5" fmla="*/ 5745 h 10000"/>
              <a:gd name="connsiteX6" fmla="*/ 14796 w 14796"/>
              <a:gd name="connsiteY6" fmla="*/ 0 h 10000"/>
              <a:gd name="connsiteX0" fmla="*/ 14796 w 14796"/>
              <a:gd name="connsiteY0" fmla="*/ 0 h 9968"/>
              <a:gd name="connsiteX1" fmla="*/ 0 w 14796"/>
              <a:gd name="connsiteY1" fmla="*/ 0 h 9968"/>
              <a:gd name="connsiteX2" fmla="*/ 280 w 14796"/>
              <a:gd name="connsiteY2" fmla="*/ 5005 h 9968"/>
              <a:gd name="connsiteX3" fmla="*/ 0 w 14796"/>
              <a:gd name="connsiteY3" fmla="*/ 9962 h 9968"/>
              <a:gd name="connsiteX4" fmla="*/ 14788 w 14796"/>
              <a:gd name="connsiteY4" fmla="*/ 9968 h 9968"/>
              <a:gd name="connsiteX5" fmla="*/ 10000 w 14796"/>
              <a:gd name="connsiteY5" fmla="*/ 5745 h 9968"/>
              <a:gd name="connsiteX6" fmla="*/ 14796 w 14796"/>
              <a:gd name="connsiteY6" fmla="*/ 0 h 9968"/>
              <a:gd name="connsiteX0" fmla="*/ 10000 w 10000"/>
              <a:gd name="connsiteY0" fmla="*/ 0 h 10000"/>
              <a:gd name="connsiteX1" fmla="*/ 0 w 10000"/>
              <a:gd name="connsiteY1" fmla="*/ 0 h 10000"/>
              <a:gd name="connsiteX2" fmla="*/ 189 w 10000"/>
              <a:gd name="connsiteY2" fmla="*/ 5021 h 10000"/>
              <a:gd name="connsiteX3" fmla="*/ 0 w 10000"/>
              <a:gd name="connsiteY3" fmla="*/ 9994 h 10000"/>
              <a:gd name="connsiteX4" fmla="*/ 9995 w 10000"/>
              <a:gd name="connsiteY4" fmla="*/ 10000 h 10000"/>
              <a:gd name="connsiteX5" fmla="*/ 9998 w 10000"/>
              <a:gd name="connsiteY5" fmla="*/ 6152 h 10000"/>
              <a:gd name="connsiteX6" fmla="*/ 10000 w 10000"/>
              <a:gd name="connsiteY6"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000" h="10000">
                <a:moveTo>
                  <a:pt x="10000" y="0"/>
                </a:moveTo>
                <a:lnTo>
                  <a:pt x="0" y="0"/>
                </a:lnTo>
                <a:cubicBezTo>
                  <a:pt x="62" y="1674"/>
                  <a:pt x="124" y="3347"/>
                  <a:pt x="189" y="5021"/>
                </a:cubicBezTo>
                <a:cubicBezTo>
                  <a:pt x="124" y="6679"/>
                  <a:pt x="62" y="8336"/>
                  <a:pt x="0" y="9994"/>
                </a:cubicBezTo>
                <a:lnTo>
                  <a:pt x="9995" y="10000"/>
                </a:lnTo>
                <a:cubicBezTo>
                  <a:pt x="9993" y="8184"/>
                  <a:pt x="9998" y="8051"/>
                  <a:pt x="9998" y="6152"/>
                </a:cubicBezTo>
                <a:cubicBezTo>
                  <a:pt x="9996" y="3296"/>
                  <a:pt x="10001" y="2674"/>
                  <a:pt x="10000" y="0"/>
                </a:cubicBez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7" name="Freeform 11"/>
          <p:cNvSpPr>
            <a:spLocks/>
          </p:cNvSpPr>
          <p:nvPr userDrawn="1"/>
        </p:nvSpPr>
        <p:spPr bwMode="auto">
          <a:xfrm>
            <a:off x="4511824"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Tree>
    <p:extLst>
      <p:ext uri="{BB962C8B-B14F-4D97-AF65-F5344CB8AC3E}">
        <p14:creationId xmlns:p14="http://schemas.microsoft.com/office/powerpoint/2010/main" val="209070456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4#目标">
    <p:spTree>
      <p:nvGrpSpPr>
        <p:cNvPr id="1" name=""/>
        <p:cNvGrpSpPr/>
        <p:nvPr/>
      </p:nvGrpSpPr>
      <p:grpSpPr>
        <a:xfrm>
          <a:off x="0" y="0"/>
          <a:ext cx="0" cy="0"/>
          <a:chOff x="0" y="0"/>
          <a:chExt cx="0" cy="0"/>
        </a:xfrm>
      </p:grpSpPr>
      <p:sp>
        <p:nvSpPr>
          <p:cNvPr id="17" name="TextBox 10">
            <a:extLst>
              <a:ext uri="{FF2B5EF4-FFF2-40B4-BE49-F238E27FC236}">
                <a16:creationId xmlns="" xmlns:a16="http://schemas.microsoft.com/office/drawing/2014/main" id="{18ED692C-39CB-4AC0-81F6-D21CDD086EE4}"/>
              </a:ext>
            </a:extLst>
          </p:cNvPr>
          <p:cNvSpPr txBox="1"/>
          <p:nvPr userDrawn="1"/>
        </p:nvSpPr>
        <p:spPr bwMode="auto">
          <a:xfrm>
            <a:off x="1595500" y="408779"/>
            <a:ext cx="2592288" cy="639559"/>
          </a:xfrm>
          <a:prstGeom prst="rect">
            <a:avLst/>
          </a:prstGeom>
          <a:noFill/>
          <a:ln w="9525">
            <a:noFill/>
            <a:miter lim="800000"/>
            <a:headEnd/>
            <a:tailEnd/>
          </a:ln>
        </p:spPr>
        <p:txBody>
          <a:bodyPr wrap="square" lIns="99980" tIns="49987" rIns="99980" bIns="49987" rtlCol="0">
            <a:spAutoFit/>
          </a:bodyPr>
          <a:lstStyle>
            <a:defPPr>
              <a:defRPr lang="zh-CN"/>
            </a:defPPr>
            <a:lvl1pPr defTabSz="1001624" eaLnBrk="0" hangingPunct="0">
              <a:defRPr sz="3500" b="1">
                <a:solidFill>
                  <a:schemeClr val="tx1">
                    <a:lumMod val="75000"/>
                    <a:lumOff val="25000"/>
                  </a:schemeClr>
                </a:solidFill>
                <a:latin typeface="+mn-ea"/>
                <a:ea typeface="+mn-ea"/>
                <a:cs typeface="Arial" pitchFamily="34" charset="0"/>
              </a:defRPr>
            </a:lvl1pPr>
          </a:lstStyle>
          <a:p>
            <a:pPr lvl="0" fontAlgn="ctr"/>
            <a:r>
              <a:rPr lang="en-US" altLang="zh-CN" dirty="0">
                <a:latin typeface="Huawei Sans" panose="020C0503030203020204" pitchFamily="34" charset="0"/>
                <a:ea typeface="方正兰亭黑简体" panose="02000000000000000000" pitchFamily="2" charset="-122"/>
                <a:cs typeface="Huawei Sans" panose="020C0503030203020204" pitchFamily="34" charset="0"/>
              </a:rPr>
              <a:t>Objectives</a:t>
            </a:r>
          </a:p>
        </p:txBody>
      </p:sp>
      <p:sp>
        <p:nvSpPr>
          <p:cNvPr id="18"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latin typeface="Huawei Sans" panose="020C0503030203020204" pitchFamily="34" charset="0"/>
              <a:ea typeface="方正兰亭黑简体" panose="02000000000000000000" pitchFamily="2" charset="-122"/>
            </a:endParaRPr>
          </a:p>
        </p:txBody>
      </p:sp>
      <p:sp>
        <p:nvSpPr>
          <p:cNvPr id="19"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latin typeface="Huawei Sans" panose="020C0503030203020204" pitchFamily="34" charset="0"/>
              <a:ea typeface="方正兰亭黑简体" panose="02000000000000000000" pitchFamily="2" charset="-122"/>
            </a:endParaRPr>
          </a:p>
        </p:txBody>
      </p:sp>
      <p:grpSp>
        <p:nvGrpSpPr>
          <p:cNvPr id="20" name="组合 19"/>
          <p:cNvGrpSpPr/>
          <p:nvPr userDrawn="1"/>
        </p:nvGrpSpPr>
        <p:grpSpPr>
          <a:xfrm>
            <a:off x="443372" y="440668"/>
            <a:ext cx="533970" cy="533470"/>
            <a:chOff x="2960687" y="4865687"/>
            <a:chExt cx="1698626" cy="1697038"/>
          </a:xfrm>
          <a:solidFill>
            <a:schemeClr val="bg1"/>
          </a:solidFill>
        </p:grpSpPr>
        <p:sp>
          <p:nvSpPr>
            <p:cNvPr id="21" name="Freeform 6"/>
            <p:cNvSpPr>
              <a:spLocks/>
            </p:cNvSpPr>
            <p:nvPr/>
          </p:nvSpPr>
          <p:spPr bwMode="auto">
            <a:xfrm>
              <a:off x="2960687" y="5251450"/>
              <a:ext cx="1311275" cy="1311275"/>
            </a:xfrm>
            <a:custGeom>
              <a:avLst/>
              <a:gdLst>
                <a:gd name="T0" fmla="*/ 1114 w 1293"/>
                <a:gd name="T1" fmla="*/ 294 h 1293"/>
                <a:gd name="T2" fmla="*/ 1233 w 1293"/>
                <a:gd name="T3" fmla="*/ 647 h 1293"/>
                <a:gd name="T4" fmla="*/ 647 w 1293"/>
                <a:gd name="T5" fmla="*/ 1233 h 1293"/>
                <a:gd name="T6" fmla="*/ 60 w 1293"/>
                <a:gd name="T7" fmla="*/ 647 h 1293"/>
                <a:gd name="T8" fmla="*/ 647 w 1293"/>
                <a:gd name="T9" fmla="*/ 60 h 1293"/>
                <a:gd name="T10" fmla="*/ 1001 w 1293"/>
                <a:gd name="T11" fmla="*/ 180 h 1293"/>
                <a:gd name="T12" fmla="*/ 1044 w 1293"/>
                <a:gd name="T13" fmla="*/ 137 h 1293"/>
                <a:gd name="T14" fmla="*/ 647 w 1293"/>
                <a:gd name="T15" fmla="*/ 0 h 1293"/>
                <a:gd name="T16" fmla="*/ 0 w 1293"/>
                <a:gd name="T17" fmla="*/ 647 h 1293"/>
                <a:gd name="T18" fmla="*/ 647 w 1293"/>
                <a:gd name="T19" fmla="*/ 1293 h 1293"/>
                <a:gd name="T20" fmla="*/ 1293 w 1293"/>
                <a:gd name="T21" fmla="*/ 647 h 1293"/>
                <a:gd name="T22" fmla="*/ 1157 w 1293"/>
                <a:gd name="T23" fmla="*/ 251 h 1293"/>
                <a:gd name="T24" fmla="*/ 1114 w 1293"/>
                <a:gd name="T25" fmla="*/ 294 h 12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93" h="1293">
                  <a:moveTo>
                    <a:pt x="1114" y="294"/>
                  </a:moveTo>
                  <a:cubicBezTo>
                    <a:pt x="1189" y="392"/>
                    <a:pt x="1233" y="514"/>
                    <a:pt x="1233" y="647"/>
                  </a:cubicBezTo>
                  <a:cubicBezTo>
                    <a:pt x="1233" y="970"/>
                    <a:pt x="970" y="1233"/>
                    <a:pt x="647" y="1233"/>
                  </a:cubicBezTo>
                  <a:cubicBezTo>
                    <a:pt x="323" y="1233"/>
                    <a:pt x="60" y="970"/>
                    <a:pt x="60" y="647"/>
                  </a:cubicBezTo>
                  <a:cubicBezTo>
                    <a:pt x="60" y="323"/>
                    <a:pt x="323" y="60"/>
                    <a:pt x="647" y="60"/>
                  </a:cubicBezTo>
                  <a:cubicBezTo>
                    <a:pt x="780" y="60"/>
                    <a:pt x="903" y="105"/>
                    <a:pt x="1001" y="180"/>
                  </a:cubicBezTo>
                  <a:cubicBezTo>
                    <a:pt x="1044" y="137"/>
                    <a:pt x="1044" y="137"/>
                    <a:pt x="1044" y="137"/>
                  </a:cubicBezTo>
                  <a:cubicBezTo>
                    <a:pt x="934" y="52"/>
                    <a:pt x="796" y="0"/>
                    <a:pt x="647" y="0"/>
                  </a:cubicBezTo>
                  <a:cubicBezTo>
                    <a:pt x="290" y="0"/>
                    <a:pt x="0" y="290"/>
                    <a:pt x="0" y="647"/>
                  </a:cubicBezTo>
                  <a:cubicBezTo>
                    <a:pt x="0" y="1003"/>
                    <a:pt x="290" y="1293"/>
                    <a:pt x="647" y="1293"/>
                  </a:cubicBezTo>
                  <a:cubicBezTo>
                    <a:pt x="1003" y="1293"/>
                    <a:pt x="1293" y="1003"/>
                    <a:pt x="1293" y="647"/>
                  </a:cubicBezTo>
                  <a:cubicBezTo>
                    <a:pt x="1293" y="498"/>
                    <a:pt x="1242" y="360"/>
                    <a:pt x="1157" y="251"/>
                  </a:cubicBezTo>
                  <a:lnTo>
                    <a:pt x="1114" y="29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Huawei Sans" panose="020C0503030203020204" pitchFamily="34" charset="0"/>
                <a:ea typeface="方正兰亭黑简体" panose="02000000000000000000" pitchFamily="2" charset="-122"/>
              </a:endParaRPr>
            </a:p>
          </p:txBody>
        </p:sp>
        <p:sp>
          <p:nvSpPr>
            <p:cNvPr id="22" name="Freeform 7"/>
            <p:cNvSpPr>
              <a:spLocks/>
            </p:cNvSpPr>
            <p:nvPr/>
          </p:nvSpPr>
          <p:spPr bwMode="auto">
            <a:xfrm>
              <a:off x="3168650" y="5459413"/>
              <a:ext cx="895350" cy="895350"/>
            </a:xfrm>
            <a:custGeom>
              <a:avLst/>
              <a:gdLst>
                <a:gd name="T0" fmla="*/ 762 w 883"/>
                <a:gd name="T1" fmla="*/ 235 h 883"/>
                <a:gd name="T2" fmla="*/ 823 w 883"/>
                <a:gd name="T3" fmla="*/ 442 h 883"/>
                <a:gd name="T4" fmla="*/ 442 w 883"/>
                <a:gd name="T5" fmla="*/ 823 h 883"/>
                <a:gd name="T6" fmla="*/ 60 w 883"/>
                <a:gd name="T7" fmla="*/ 442 h 883"/>
                <a:gd name="T8" fmla="*/ 442 w 883"/>
                <a:gd name="T9" fmla="*/ 60 h 883"/>
                <a:gd name="T10" fmla="*/ 649 w 883"/>
                <a:gd name="T11" fmla="*/ 122 h 883"/>
                <a:gd name="T12" fmla="*/ 692 w 883"/>
                <a:gd name="T13" fmla="*/ 78 h 883"/>
                <a:gd name="T14" fmla="*/ 442 w 883"/>
                <a:gd name="T15" fmla="*/ 0 h 883"/>
                <a:gd name="T16" fmla="*/ 0 w 883"/>
                <a:gd name="T17" fmla="*/ 442 h 883"/>
                <a:gd name="T18" fmla="*/ 442 w 883"/>
                <a:gd name="T19" fmla="*/ 883 h 883"/>
                <a:gd name="T20" fmla="*/ 883 w 883"/>
                <a:gd name="T21" fmla="*/ 442 h 883"/>
                <a:gd name="T22" fmla="*/ 806 w 883"/>
                <a:gd name="T23" fmla="*/ 192 h 883"/>
                <a:gd name="T24" fmla="*/ 762 w 883"/>
                <a:gd name="T25" fmla="*/ 235 h 8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83" h="883">
                  <a:moveTo>
                    <a:pt x="762" y="235"/>
                  </a:moveTo>
                  <a:cubicBezTo>
                    <a:pt x="801" y="295"/>
                    <a:pt x="823" y="366"/>
                    <a:pt x="823" y="442"/>
                  </a:cubicBezTo>
                  <a:cubicBezTo>
                    <a:pt x="823" y="652"/>
                    <a:pt x="652" y="823"/>
                    <a:pt x="442" y="823"/>
                  </a:cubicBezTo>
                  <a:cubicBezTo>
                    <a:pt x="231" y="823"/>
                    <a:pt x="60" y="652"/>
                    <a:pt x="60" y="442"/>
                  </a:cubicBezTo>
                  <a:cubicBezTo>
                    <a:pt x="60" y="231"/>
                    <a:pt x="231" y="60"/>
                    <a:pt x="442" y="60"/>
                  </a:cubicBezTo>
                  <a:cubicBezTo>
                    <a:pt x="518" y="60"/>
                    <a:pt x="589" y="83"/>
                    <a:pt x="649" y="122"/>
                  </a:cubicBezTo>
                  <a:cubicBezTo>
                    <a:pt x="692" y="78"/>
                    <a:pt x="692" y="78"/>
                    <a:pt x="692" y="78"/>
                  </a:cubicBezTo>
                  <a:cubicBezTo>
                    <a:pt x="621" y="29"/>
                    <a:pt x="535" y="0"/>
                    <a:pt x="442" y="0"/>
                  </a:cubicBezTo>
                  <a:cubicBezTo>
                    <a:pt x="198" y="0"/>
                    <a:pt x="0" y="198"/>
                    <a:pt x="0" y="442"/>
                  </a:cubicBezTo>
                  <a:cubicBezTo>
                    <a:pt x="0" y="685"/>
                    <a:pt x="198" y="883"/>
                    <a:pt x="442" y="883"/>
                  </a:cubicBezTo>
                  <a:cubicBezTo>
                    <a:pt x="685" y="883"/>
                    <a:pt x="883" y="685"/>
                    <a:pt x="883" y="442"/>
                  </a:cubicBezTo>
                  <a:cubicBezTo>
                    <a:pt x="883" y="349"/>
                    <a:pt x="855" y="263"/>
                    <a:pt x="806" y="192"/>
                  </a:cubicBezTo>
                  <a:lnTo>
                    <a:pt x="762" y="2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Huawei Sans" panose="020C0503030203020204" pitchFamily="34" charset="0"/>
                <a:ea typeface="方正兰亭黑简体" panose="02000000000000000000" pitchFamily="2" charset="-122"/>
              </a:endParaRPr>
            </a:p>
          </p:txBody>
        </p:sp>
        <p:sp>
          <p:nvSpPr>
            <p:cNvPr id="23" name="Freeform 8"/>
            <p:cNvSpPr>
              <a:spLocks/>
            </p:cNvSpPr>
            <p:nvPr/>
          </p:nvSpPr>
          <p:spPr bwMode="auto">
            <a:xfrm>
              <a:off x="3384550" y="5675313"/>
              <a:ext cx="463550" cy="463550"/>
            </a:xfrm>
            <a:custGeom>
              <a:avLst/>
              <a:gdLst>
                <a:gd name="T0" fmla="*/ 390 w 457"/>
                <a:gd name="T1" fmla="*/ 181 h 457"/>
                <a:gd name="T2" fmla="*/ 397 w 457"/>
                <a:gd name="T3" fmla="*/ 229 h 457"/>
                <a:gd name="T4" fmla="*/ 229 w 457"/>
                <a:gd name="T5" fmla="*/ 397 h 457"/>
                <a:gd name="T6" fmla="*/ 60 w 457"/>
                <a:gd name="T7" fmla="*/ 229 h 457"/>
                <a:gd name="T8" fmla="*/ 229 w 457"/>
                <a:gd name="T9" fmla="*/ 60 h 457"/>
                <a:gd name="T10" fmla="*/ 277 w 457"/>
                <a:gd name="T11" fmla="*/ 67 h 457"/>
                <a:gd name="T12" fmla="*/ 324 w 457"/>
                <a:gd name="T13" fmla="*/ 21 h 457"/>
                <a:gd name="T14" fmla="*/ 229 w 457"/>
                <a:gd name="T15" fmla="*/ 0 h 457"/>
                <a:gd name="T16" fmla="*/ 0 w 457"/>
                <a:gd name="T17" fmla="*/ 229 h 457"/>
                <a:gd name="T18" fmla="*/ 229 w 457"/>
                <a:gd name="T19" fmla="*/ 457 h 457"/>
                <a:gd name="T20" fmla="*/ 457 w 457"/>
                <a:gd name="T21" fmla="*/ 229 h 457"/>
                <a:gd name="T22" fmla="*/ 437 w 457"/>
                <a:gd name="T23" fmla="*/ 134 h 457"/>
                <a:gd name="T24" fmla="*/ 390 w 457"/>
                <a:gd name="T25" fmla="*/ 181 h 4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57" h="457">
                  <a:moveTo>
                    <a:pt x="390" y="181"/>
                  </a:moveTo>
                  <a:cubicBezTo>
                    <a:pt x="395" y="196"/>
                    <a:pt x="397" y="212"/>
                    <a:pt x="397" y="229"/>
                  </a:cubicBezTo>
                  <a:cubicBezTo>
                    <a:pt x="397" y="322"/>
                    <a:pt x="322" y="397"/>
                    <a:pt x="229" y="397"/>
                  </a:cubicBezTo>
                  <a:cubicBezTo>
                    <a:pt x="136" y="397"/>
                    <a:pt x="60" y="322"/>
                    <a:pt x="60" y="229"/>
                  </a:cubicBezTo>
                  <a:cubicBezTo>
                    <a:pt x="60" y="136"/>
                    <a:pt x="136" y="60"/>
                    <a:pt x="229" y="60"/>
                  </a:cubicBezTo>
                  <a:cubicBezTo>
                    <a:pt x="245" y="60"/>
                    <a:pt x="262" y="63"/>
                    <a:pt x="277" y="67"/>
                  </a:cubicBezTo>
                  <a:cubicBezTo>
                    <a:pt x="324" y="21"/>
                    <a:pt x="324" y="21"/>
                    <a:pt x="324" y="21"/>
                  </a:cubicBezTo>
                  <a:cubicBezTo>
                    <a:pt x="295" y="8"/>
                    <a:pt x="263" y="0"/>
                    <a:pt x="229" y="0"/>
                  </a:cubicBezTo>
                  <a:cubicBezTo>
                    <a:pt x="103" y="0"/>
                    <a:pt x="0" y="103"/>
                    <a:pt x="0" y="229"/>
                  </a:cubicBezTo>
                  <a:cubicBezTo>
                    <a:pt x="0" y="355"/>
                    <a:pt x="103" y="457"/>
                    <a:pt x="229" y="457"/>
                  </a:cubicBezTo>
                  <a:cubicBezTo>
                    <a:pt x="355" y="457"/>
                    <a:pt x="457" y="355"/>
                    <a:pt x="457" y="229"/>
                  </a:cubicBezTo>
                  <a:cubicBezTo>
                    <a:pt x="457" y="195"/>
                    <a:pt x="450" y="163"/>
                    <a:pt x="437" y="134"/>
                  </a:cubicBezTo>
                  <a:lnTo>
                    <a:pt x="390" y="18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Huawei Sans" panose="020C0503030203020204" pitchFamily="34" charset="0"/>
                <a:ea typeface="方正兰亭黑简体" panose="02000000000000000000" pitchFamily="2" charset="-122"/>
              </a:endParaRPr>
            </a:p>
          </p:txBody>
        </p:sp>
        <p:sp>
          <p:nvSpPr>
            <p:cNvPr id="24" name="Freeform 9"/>
            <p:cNvSpPr>
              <a:spLocks/>
            </p:cNvSpPr>
            <p:nvPr/>
          </p:nvSpPr>
          <p:spPr bwMode="auto">
            <a:xfrm>
              <a:off x="3582988" y="5092700"/>
              <a:ext cx="850900" cy="844550"/>
            </a:xfrm>
            <a:custGeom>
              <a:avLst/>
              <a:gdLst>
                <a:gd name="T0" fmla="*/ 33 w 839"/>
                <a:gd name="T1" fmla="*/ 834 h 834"/>
                <a:gd name="T2" fmla="*/ 11 w 839"/>
                <a:gd name="T3" fmla="*/ 825 h 834"/>
                <a:gd name="T4" fmla="*/ 11 w 839"/>
                <a:gd name="T5" fmla="*/ 782 h 834"/>
                <a:gd name="T6" fmla="*/ 785 w 839"/>
                <a:gd name="T7" fmla="*/ 12 h 834"/>
                <a:gd name="T8" fmla="*/ 827 w 839"/>
                <a:gd name="T9" fmla="*/ 12 h 834"/>
                <a:gd name="T10" fmla="*/ 827 w 839"/>
                <a:gd name="T11" fmla="*/ 54 h 834"/>
                <a:gd name="T12" fmla="*/ 54 w 839"/>
                <a:gd name="T13" fmla="*/ 825 h 834"/>
                <a:gd name="T14" fmla="*/ 33 w 839"/>
                <a:gd name="T15" fmla="*/ 834 h 83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39" h="834">
                  <a:moveTo>
                    <a:pt x="33" y="834"/>
                  </a:moveTo>
                  <a:cubicBezTo>
                    <a:pt x="25" y="834"/>
                    <a:pt x="17" y="831"/>
                    <a:pt x="11" y="825"/>
                  </a:cubicBezTo>
                  <a:cubicBezTo>
                    <a:pt x="0" y="813"/>
                    <a:pt x="0" y="794"/>
                    <a:pt x="11" y="782"/>
                  </a:cubicBezTo>
                  <a:cubicBezTo>
                    <a:pt x="785" y="12"/>
                    <a:pt x="785" y="12"/>
                    <a:pt x="785" y="12"/>
                  </a:cubicBezTo>
                  <a:cubicBezTo>
                    <a:pt x="796" y="0"/>
                    <a:pt x="815" y="0"/>
                    <a:pt x="827" y="12"/>
                  </a:cubicBezTo>
                  <a:cubicBezTo>
                    <a:pt x="839" y="24"/>
                    <a:pt x="839" y="43"/>
                    <a:pt x="827" y="54"/>
                  </a:cubicBezTo>
                  <a:cubicBezTo>
                    <a:pt x="54" y="825"/>
                    <a:pt x="54" y="825"/>
                    <a:pt x="54" y="825"/>
                  </a:cubicBezTo>
                  <a:cubicBezTo>
                    <a:pt x="48" y="831"/>
                    <a:pt x="40" y="834"/>
                    <a:pt x="33" y="8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Huawei Sans" panose="020C0503030203020204" pitchFamily="34" charset="0"/>
                <a:ea typeface="方正兰亭黑简体" panose="02000000000000000000" pitchFamily="2" charset="-122"/>
              </a:endParaRPr>
            </a:p>
          </p:txBody>
        </p:sp>
        <p:sp>
          <p:nvSpPr>
            <p:cNvPr id="25" name="Freeform 10"/>
            <p:cNvSpPr>
              <a:spLocks noEditPoints="1"/>
            </p:cNvSpPr>
            <p:nvPr/>
          </p:nvSpPr>
          <p:spPr bwMode="auto">
            <a:xfrm>
              <a:off x="4140200" y="4865687"/>
              <a:ext cx="301625" cy="500063"/>
            </a:xfrm>
            <a:custGeom>
              <a:avLst/>
              <a:gdLst>
                <a:gd name="T0" fmla="*/ 50 w 298"/>
                <a:gd name="T1" fmla="*/ 492 h 492"/>
                <a:gd name="T2" fmla="*/ 40 w 298"/>
                <a:gd name="T3" fmla="*/ 490 h 492"/>
                <a:gd name="T4" fmla="*/ 20 w 298"/>
                <a:gd name="T5" fmla="*/ 464 h 492"/>
                <a:gd name="T6" fmla="*/ 1 w 298"/>
                <a:gd name="T7" fmla="*/ 252 h 492"/>
                <a:gd name="T8" fmla="*/ 10 w 298"/>
                <a:gd name="T9" fmla="*/ 228 h 492"/>
                <a:gd name="T10" fmla="*/ 227 w 298"/>
                <a:gd name="T11" fmla="*/ 11 h 492"/>
                <a:gd name="T12" fmla="*/ 259 w 298"/>
                <a:gd name="T13" fmla="*/ 4 h 492"/>
                <a:gd name="T14" fmla="*/ 278 w 298"/>
                <a:gd name="T15" fmla="*/ 29 h 492"/>
                <a:gd name="T16" fmla="*/ 297 w 298"/>
                <a:gd name="T17" fmla="*/ 242 h 492"/>
                <a:gd name="T18" fmla="*/ 289 w 298"/>
                <a:gd name="T19" fmla="*/ 266 h 492"/>
                <a:gd name="T20" fmla="*/ 71 w 298"/>
                <a:gd name="T21" fmla="*/ 483 h 492"/>
                <a:gd name="T22" fmla="*/ 50 w 298"/>
                <a:gd name="T23" fmla="*/ 492 h 492"/>
                <a:gd name="T24" fmla="*/ 62 w 298"/>
                <a:gd name="T25" fmla="*/ 260 h 492"/>
                <a:gd name="T26" fmla="*/ 74 w 298"/>
                <a:gd name="T27" fmla="*/ 395 h 492"/>
                <a:gd name="T28" fmla="*/ 236 w 298"/>
                <a:gd name="T29" fmla="*/ 233 h 492"/>
                <a:gd name="T30" fmla="*/ 224 w 298"/>
                <a:gd name="T31" fmla="*/ 99 h 492"/>
                <a:gd name="T32" fmla="*/ 62 w 298"/>
                <a:gd name="T33" fmla="*/ 260 h 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98" h="492">
                  <a:moveTo>
                    <a:pt x="50" y="492"/>
                  </a:moveTo>
                  <a:cubicBezTo>
                    <a:pt x="46" y="492"/>
                    <a:pt x="43" y="491"/>
                    <a:pt x="40" y="490"/>
                  </a:cubicBezTo>
                  <a:cubicBezTo>
                    <a:pt x="29" y="486"/>
                    <a:pt x="21" y="476"/>
                    <a:pt x="20" y="464"/>
                  </a:cubicBezTo>
                  <a:cubicBezTo>
                    <a:pt x="1" y="252"/>
                    <a:pt x="1" y="252"/>
                    <a:pt x="1" y="252"/>
                  </a:cubicBezTo>
                  <a:cubicBezTo>
                    <a:pt x="0" y="243"/>
                    <a:pt x="3" y="234"/>
                    <a:pt x="10" y="228"/>
                  </a:cubicBezTo>
                  <a:cubicBezTo>
                    <a:pt x="227" y="11"/>
                    <a:pt x="227" y="11"/>
                    <a:pt x="227" y="11"/>
                  </a:cubicBezTo>
                  <a:cubicBezTo>
                    <a:pt x="235" y="2"/>
                    <a:pt x="248" y="0"/>
                    <a:pt x="259" y="4"/>
                  </a:cubicBezTo>
                  <a:cubicBezTo>
                    <a:pt x="270" y="7"/>
                    <a:pt x="277" y="17"/>
                    <a:pt x="278" y="29"/>
                  </a:cubicBezTo>
                  <a:cubicBezTo>
                    <a:pt x="297" y="242"/>
                    <a:pt x="297" y="242"/>
                    <a:pt x="297" y="242"/>
                  </a:cubicBezTo>
                  <a:cubicBezTo>
                    <a:pt x="298" y="251"/>
                    <a:pt x="295" y="259"/>
                    <a:pt x="289" y="266"/>
                  </a:cubicBezTo>
                  <a:cubicBezTo>
                    <a:pt x="71" y="483"/>
                    <a:pt x="71" y="483"/>
                    <a:pt x="71" y="483"/>
                  </a:cubicBezTo>
                  <a:cubicBezTo>
                    <a:pt x="65" y="489"/>
                    <a:pt x="58" y="492"/>
                    <a:pt x="50" y="492"/>
                  </a:cubicBezTo>
                  <a:close/>
                  <a:moveTo>
                    <a:pt x="62" y="260"/>
                  </a:moveTo>
                  <a:cubicBezTo>
                    <a:pt x="74" y="395"/>
                    <a:pt x="74" y="395"/>
                    <a:pt x="74" y="395"/>
                  </a:cubicBezTo>
                  <a:cubicBezTo>
                    <a:pt x="236" y="233"/>
                    <a:pt x="236" y="233"/>
                    <a:pt x="236" y="233"/>
                  </a:cubicBezTo>
                  <a:cubicBezTo>
                    <a:pt x="224" y="99"/>
                    <a:pt x="224" y="99"/>
                    <a:pt x="224" y="99"/>
                  </a:cubicBezTo>
                  <a:lnTo>
                    <a:pt x="62" y="2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Huawei Sans" panose="020C0503030203020204" pitchFamily="34" charset="0"/>
                <a:ea typeface="方正兰亭黑简体" panose="02000000000000000000" pitchFamily="2" charset="-122"/>
              </a:endParaRPr>
            </a:p>
          </p:txBody>
        </p:sp>
        <p:sp>
          <p:nvSpPr>
            <p:cNvPr id="26" name="Freeform 11"/>
            <p:cNvSpPr>
              <a:spLocks noEditPoints="1"/>
            </p:cNvSpPr>
            <p:nvPr/>
          </p:nvSpPr>
          <p:spPr bwMode="auto">
            <a:xfrm>
              <a:off x="4157663" y="5083175"/>
              <a:ext cx="501650" cy="301625"/>
            </a:xfrm>
            <a:custGeom>
              <a:avLst/>
              <a:gdLst>
                <a:gd name="T0" fmla="*/ 245 w 494"/>
                <a:gd name="T1" fmla="*/ 297 h 297"/>
                <a:gd name="T2" fmla="*/ 242 w 494"/>
                <a:gd name="T3" fmla="*/ 296 h 297"/>
                <a:gd name="T4" fmla="*/ 29 w 494"/>
                <a:gd name="T5" fmla="*/ 278 h 297"/>
                <a:gd name="T6" fmla="*/ 4 w 494"/>
                <a:gd name="T7" fmla="*/ 258 h 297"/>
                <a:gd name="T8" fmla="*/ 11 w 494"/>
                <a:gd name="T9" fmla="*/ 226 h 297"/>
                <a:gd name="T10" fmla="*/ 228 w 494"/>
                <a:gd name="T11" fmla="*/ 9 h 297"/>
                <a:gd name="T12" fmla="*/ 252 w 494"/>
                <a:gd name="T13" fmla="*/ 0 h 297"/>
                <a:gd name="T14" fmla="*/ 464 w 494"/>
                <a:gd name="T15" fmla="*/ 19 h 297"/>
                <a:gd name="T16" fmla="*/ 490 w 494"/>
                <a:gd name="T17" fmla="*/ 39 h 297"/>
                <a:gd name="T18" fmla="*/ 483 w 494"/>
                <a:gd name="T19" fmla="*/ 70 h 297"/>
                <a:gd name="T20" fmla="*/ 266 w 494"/>
                <a:gd name="T21" fmla="*/ 288 h 297"/>
                <a:gd name="T22" fmla="*/ 245 w 494"/>
                <a:gd name="T23" fmla="*/ 297 h 297"/>
                <a:gd name="T24" fmla="*/ 99 w 494"/>
                <a:gd name="T25" fmla="*/ 223 h 297"/>
                <a:gd name="T26" fmla="*/ 233 w 494"/>
                <a:gd name="T27" fmla="*/ 235 h 297"/>
                <a:gd name="T28" fmla="*/ 395 w 494"/>
                <a:gd name="T29" fmla="*/ 73 h 297"/>
                <a:gd name="T30" fmla="*/ 261 w 494"/>
                <a:gd name="T31" fmla="*/ 62 h 297"/>
                <a:gd name="T32" fmla="*/ 99 w 494"/>
                <a:gd name="T33" fmla="*/ 223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94" h="297">
                  <a:moveTo>
                    <a:pt x="245" y="297"/>
                  </a:moveTo>
                  <a:cubicBezTo>
                    <a:pt x="244" y="297"/>
                    <a:pt x="243" y="297"/>
                    <a:pt x="242" y="296"/>
                  </a:cubicBezTo>
                  <a:cubicBezTo>
                    <a:pt x="29" y="278"/>
                    <a:pt x="29" y="278"/>
                    <a:pt x="29" y="278"/>
                  </a:cubicBezTo>
                  <a:cubicBezTo>
                    <a:pt x="18" y="277"/>
                    <a:pt x="8" y="269"/>
                    <a:pt x="4" y="258"/>
                  </a:cubicBezTo>
                  <a:cubicBezTo>
                    <a:pt x="0" y="247"/>
                    <a:pt x="2" y="235"/>
                    <a:pt x="11" y="226"/>
                  </a:cubicBezTo>
                  <a:cubicBezTo>
                    <a:pt x="228" y="9"/>
                    <a:pt x="228" y="9"/>
                    <a:pt x="228" y="9"/>
                  </a:cubicBezTo>
                  <a:cubicBezTo>
                    <a:pt x="234" y="3"/>
                    <a:pt x="243" y="0"/>
                    <a:pt x="252" y="0"/>
                  </a:cubicBezTo>
                  <a:cubicBezTo>
                    <a:pt x="464" y="19"/>
                    <a:pt x="464" y="19"/>
                    <a:pt x="464" y="19"/>
                  </a:cubicBezTo>
                  <a:cubicBezTo>
                    <a:pt x="476" y="20"/>
                    <a:pt x="486" y="28"/>
                    <a:pt x="490" y="39"/>
                  </a:cubicBezTo>
                  <a:cubicBezTo>
                    <a:pt x="494" y="50"/>
                    <a:pt x="491" y="62"/>
                    <a:pt x="483" y="70"/>
                  </a:cubicBezTo>
                  <a:cubicBezTo>
                    <a:pt x="266" y="288"/>
                    <a:pt x="266" y="288"/>
                    <a:pt x="266" y="288"/>
                  </a:cubicBezTo>
                  <a:cubicBezTo>
                    <a:pt x="260" y="293"/>
                    <a:pt x="252" y="297"/>
                    <a:pt x="245" y="297"/>
                  </a:cubicBezTo>
                  <a:close/>
                  <a:moveTo>
                    <a:pt x="99" y="223"/>
                  </a:moveTo>
                  <a:cubicBezTo>
                    <a:pt x="233" y="235"/>
                    <a:pt x="233" y="235"/>
                    <a:pt x="233" y="235"/>
                  </a:cubicBezTo>
                  <a:cubicBezTo>
                    <a:pt x="395" y="73"/>
                    <a:pt x="395" y="73"/>
                    <a:pt x="395" y="73"/>
                  </a:cubicBezTo>
                  <a:cubicBezTo>
                    <a:pt x="261" y="62"/>
                    <a:pt x="261" y="62"/>
                    <a:pt x="261" y="62"/>
                  </a:cubicBezTo>
                  <a:lnTo>
                    <a:pt x="99" y="22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Huawei Sans" panose="020C0503030203020204" pitchFamily="34" charset="0"/>
                <a:ea typeface="方正兰亭黑简体" panose="02000000000000000000" pitchFamily="2" charset="-122"/>
              </a:endParaRPr>
            </a:p>
          </p:txBody>
        </p:sp>
      </p:grpSp>
      <p:sp>
        <p:nvSpPr>
          <p:cNvPr id="27" name="Freeform 6"/>
          <p:cNvSpPr>
            <a:spLocks/>
          </p:cNvSpPr>
          <p:nvPr userDrawn="1"/>
        </p:nvSpPr>
        <p:spPr bwMode="auto">
          <a:xfrm>
            <a:off x="4619836" y="296368"/>
            <a:ext cx="7560000" cy="864888"/>
          </a:xfrm>
          <a:custGeom>
            <a:avLst/>
            <a:gdLst>
              <a:gd name="T0" fmla="*/ 6409 w 6533"/>
              <a:gd name="T1" fmla="*/ 0 h 617"/>
              <a:gd name="T2" fmla="*/ 0 w 6533"/>
              <a:gd name="T3" fmla="*/ 0 h 617"/>
              <a:gd name="T4" fmla="*/ 126 w 6533"/>
              <a:gd name="T5" fmla="*/ 310 h 617"/>
              <a:gd name="T6" fmla="*/ 0 w 6533"/>
              <a:gd name="T7" fmla="*/ 617 h 617"/>
              <a:gd name="T8" fmla="*/ 6409 w 6533"/>
              <a:gd name="T9" fmla="*/ 617 h 617"/>
              <a:gd name="T10" fmla="*/ 6533 w 6533"/>
              <a:gd name="T11" fmla="*/ 310 h 617"/>
              <a:gd name="T12" fmla="*/ 6409 w 6533"/>
              <a:gd name="T13" fmla="*/ 0 h 617"/>
              <a:gd name="connsiteX0" fmla="*/ 9810 w 9810"/>
              <a:gd name="connsiteY0" fmla="*/ 0 h 10000"/>
              <a:gd name="connsiteX1" fmla="*/ 0 w 9810"/>
              <a:gd name="connsiteY1" fmla="*/ 0 h 10000"/>
              <a:gd name="connsiteX2" fmla="*/ 193 w 9810"/>
              <a:gd name="connsiteY2" fmla="*/ 5024 h 10000"/>
              <a:gd name="connsiteX3" fmla="*/ 0 w 9810"/>
              <a:gd name="connsiteY3" fmla="*/ 10000 h 10000"/>
              <a:gd name="connsiteX4" fmla="*/ 9810 w 9810"/>
              <a:gd name="connsiteY4" fmla="*/ 10000 h 10000"/>
              <a:gd name="connsiteX5" fmla="*/ 7589 w 9810"/>
              <a:gd name="connsiteY5" fmla="*/ 5574 h 10000"/>
              <a:gd name="connsiteX6" fmla="*/ 9810 w 9810"/>
              <a:gd name="connsiteY6" fmla="*/ 0 h 10000"/>
              <a:gd name="connsiteX0" fmla="*/ 7021 w 10000"/>
              <a:gd name="connsiteY0" fmla="*/ 0 h 10000"/>
              <a:gd name="connsiteX1" fmla="*/ 0 w 10000"/>
              <a:gd name="connsiteY1" fmla="*/ 0 h 10000"/>
              <a:gd name="connsiteX2" fmla="*/ 197 w 10000"/>
              <a:gd name="connsiteY2" fmla="*/ 5024 h 10000"/>
              <a:gd name="connsiteX3" fmla="*/ 0 w 10000"/>
              <a:gd name="connsiteY3" fmla="*/ 10000 h 10000"/>
              <a:gd name="connsiteX4" fmla="*/ 10000 w 10000"/>
              <a:gd name="connsiteY4" fmla="*/ 10000 h 10000"/>
              <a:gd name="connsiteX5" fmla="*/ 7736 w 10000"/>
              <a:gd name="connsiteY5" fmla="*/ 5574 h 10000"/>
              <a:gd name="connsiteX6" fmla="*/ 7021 w 10000"/>
              <a:gd name="connsiteY6" fmla="*/ 0 h 10000"/>
              <a:gd name="connsiteX0" fmla="*/ 7021 w 7736"/>
              <a:gd name="connsiteY0" fmla="*/ 0 h 10038"/>
              <a:gd name="connsiteX1" fmla="*/ 0 w 7736"/>
              <a:gd name="connsiteY1" fmla="*/ 0 h 10038"/>
              <a:gd name="connsiteX2" fmla="*/ 197 w 7736"/>
              <a:gd name="connsiteY2" fmla="*/ 5024 h 10038"/>
              <a:gd name="connsiteX3" fmla="*/ 0 w 7736"/>
              <a:gd name="connsiteY3" fmla="*/ 10000 h 10038"/>
              <a:gd name="connsiteX4" fmla="*/ 7017 w 7736"/>
              <a:gd name="connsiteY4" fmla="*/ 10038 h 10038"/>
              <a:gd name="connsiteX5" fmla="*/ 7736 w 7736"/>
              <a:gd name="connsiteY5" fmla="*/ 5574 h 10038"/>
              <a:gd name="connsiteX6" fmla="*/ 7021 w 7736"/>
              <a:gd name="connsiteY6" fmla="*/ 0 h 10038"/>
              <a:gd name="connsiteX0" fmla="*/ 9076 w 9316"/>
              <a:gd name="connsiteY0" fmla="*/ 0 h 10000"/>
              <a:gd name="connsiteX1" fmla="*/ 0 w 9316"/>
              <a:gd name="connsiteY1" fmla="*/ 0 h 10000"/>
              <a:gd name="connsiteX2" fmla="*/ 255 w 9316"/>
              <a:gd name="connsiteY2" fmla="*/ 5005 h 10000"/>
              <a:gd name="connsiteX3" fmla="*/ 0 w 9316"/>
              <a:gd name="connsiteY3" fmla="*/ 9962 h 10000"/>
              <a:gd name="connsiteX4" fmla="*/ 9071 w 9316"/>
              <a:gd name="connsiteY4" fmla="*/ 10000 h 10000"/>
              <a:gd name="connsiteX5" fmla="*/ 9316 w 9316"/>
              <a:gd name="connsiteY5" fmla="*/ 5668 h 10000"/>
              <a:gd name="connsiteX6" fmla="*/ 9076 w 9316"/>
              <a:gd name="connsiteY6" fmla="*/ 0 h 10000"/>
              <a:gd name="connsiteX0" fmla="*/ 9742 w 10000"/>
              <a:gd name="connsiteY0" fmla="*/ 0 h 10000"/>
              <a:gd name="connsiteX1" fmla="*/ 0 w 10000"/>
              <a:gd name="connsiteY1" fmla="*/ 0 h 10000"/>
              <a:gd name="connsiteX2" fmla="*/ 274 w 10000"/>
              <a:gd name="connsiteY2" fmla="*/ 5005 h 10000"/>
              <a:gd name="connsiteX3" fmla="*/ 0 w 10000"/>
              <a:gd name="connsiteY3" fmla="*/ 9962 h 10000"/>
              <a:gd name="connsiteX4" fmla="*/ 9737 w 10000"/>
              <a:gd name="connsiteY4" fmla="*/ 10000 h 10000"/>
              <a:gd name="connsiteX5" fmla="*/ 10000 w 10000"/>
              <a:gd name="connsiteY5" fmla="*/ 5668 h 10000"/>
              <a:gd name="connsiteX6" fmla="*/ 9742 w 10000"/>
              <a:gd name="connsiteY6" fmla="*/ 0 h 10000"/>
              <a:gd name="connsiteX0" fmla="*/ 9742 w 9877"/>
              <a:gd name="connsiteY0" fmla="*/ 0 h 10000"/>
              <a:gd name="connsiteX1" fmla="*/ 0 w 9877"/>
              <a:gd name="connsiteY1" fmla="*/ 0 h 10000"/>
              <a:gd name="connsiteX2" fmla="*/ 274 w 9877"/>
              <a:gd name="connsiteY2" fmla="*/ 5005 h 10000"/>
              <a:gd name="connsiteX3" fmla="*/ 0 w 9877"/>
              <a:gd name="connsiteY3" fmla="*/ 9962 h 10000"/>
              <a:gd name="connsiteX4" fmla="*/ 9737 w 9877"/>
              <a:gd name="connsiteY4" fmla="*/ 10000 h 10000"/>
              <a:gd name="connsiteX5" fmla="*/ 9738 w 9877"/>
              <a:gd name="connsiteY5" fmla="*/ 5783 h 10000"/>
              <a:gd name="connsiteX6" fmla="*/ 9742 w 9877"/>
              <a:gd name="connsiteY6" fmla="*/ 0 h 10000"/>
              <a:gd name="connsiteX0" fmla="*/ 9863 w 9991"/>
              <a:gd name="connsiteY0" fmla="*/ 0 h 10000"/>
              <a:gd name="connsiteX1" fmla="*/ 0 w 9991"/>
              <a:gd name="connsiteY1" fmla="*/ 0 h 10000"/>
              <a:gd name="connsiteX2" fmla="*/ 277 w 9991"/>
              <a:gd name="connsiteY2" fmla="*/ 5005 h 10000"/>
              <a:gd name="connsiteX3" fmla="*/ 0 w 9991"/>
              <a:gd name="connsiteY3" fmla="*/ 9962 h 10000"/>
              <a:gd name="connsiteX4" fmla="*/ 9858 w 9991"/>
              <a:gd name="connsiteY4" fmla="*/ 10000 h 10000"/>
              <a:gd name="connsiteX5" fmla="*/ 9817 w 9991"/>
              <a:gd name="connsiteY5" fmla="*/ 5783 h 10000"/>
              <a:gd name="connsiteX6" fmla="*/ 9863 w 9991"/>
              <a:gd name="connsiteY6" fmla="*/ 0 h 10000"/>
              <a:gd name="connsiteX0" fmla="*/ 9872 w 10014"/>
              <a:gd name="connsiteY0" fmla="*/ 0 h 10000"/>
              <a:gd name="connsiteX1" fmla="*/ 0 w 10014"/>
              <a:gd name="connsiteY1" fmla="*/ 0 h 10000"/>
              <a:gd name="connsiteX2" fmla="*/ 277 w 10014"/>
              <a:gd name="connsiteY2" fmla="*/ 5005 h 10000"/>
              <a:gd name="connsiteX3" fmla="*/ 0 w 10014"/>
              <a:gd name="connsiteY3" fmla="*/ 9962 h 10000"/>
              <a:gd name="connsiteX4" fmla="*/ 9867 w 10014"/>
              <a:gd name="connsiteY4" fmla="*/ 10000 h 10000"/>
              <a:gd name="connsiteX5" fmla="*/ 9890 w 10014"/>
              <a:gd name="connsiteY5" fmla="*/ 5745 h 10000"/>
              <a:gd name="connsiteX6" fmla="*/ 9872 w 10014"/>
              <a:gd name="connsiteY6" fmla="*/ 0 h 10000"/>
              <a:gd name="connsiteX0" fmla="*/ 9872 w 10030"/>
              <a:gd name="connsiteY0" fmla="*/ 0 h 10000"/>
              <a:gd name="connsiteX1" fmla="*/ 0 w 10030"/>
              <a:gd name="connsiteY1" fmla="*/ 0 h 10000"/>
              <a:gd name="connsiteX2" fmla="*/ 277 w 10030"/>
              <a:gd name="connsiteY2" fmla="*/ 5005 h 10000"/>
              <a:gd name="connsiteX3" fmla="*/ 0 w 10030"/>
              <a:gd name="connsiteY3" fmla="*/ 9962 h 10000"/>
              <a:gd name="connsiteX4" fmla="*/ 9867 w 10030"/>
              <a:gd name="connsiteY4" fmla="*/ 10000 h 10000"/>
              <a:gd name="connsiteX5" fmla="*/ 9890 w 10030"/>
              <a:gd name="connsiteY5" fmla="*/ 5745 h 10000"/>
              <a:gd name="connsiteX6" fmla="*/ 9872 w 10030"/>
              <a:gd name="connsiteY6" fmla="*/ 0 h 10000"/>
              <a:gd name="connsiteX0" fmla="*/ 9872 w 9921"/>
              <a:gd name="connsiteY0" fmla="*/ 0 h 10000"/>
              <a:gd name="connsiteX1" fmla="*/ 0 w 9921"/>
              <a:gd name="connsiteY1" fmla="*/ 0 h 10000"/>
              <a:gd name="connsiteX2" fmla="*/ 277 w 9921"/>
              <a:gd name="connsiteY2" fmla="*/ 5005 h 10000"/>
              <a:gd name="connsiteX3" fmla="*/ 0 w 9921"/>
              <a:gd name="connsiteY3" fmla="*/ 9962 h 10000"/>
              <a:gd name="connsiteX4" fmla="*/ 9867 w 9921"/>
              <a:gd name="connsiteY4" fmla="*/ 10000 h 10000"/>
              <a:gd name="connsiteX5" fmla="*/ 9890 w 9921"/>
              <a:gd name="connsiteY5" fmla="*/ 5745 h 10000"/>
              <a:gd name="connsiteX6" fmla="*/ 9872 w 9921"/>
              <a:gd name="connsiteY6" fmla="*/ 0 h 10000"/>
              <a:gd name="connsiteX0" fmla="*/ 9951 w 9974"/>
              <a:gd name="connsiteY0" fmla="*/ 0 h 10000"/>
              <a:gd name="connsiteX1" fmla="*/ 0 w 9974"/>
              <a:gd name="connsiteY1" fmla="*/ 0 h 10000"/>
              <a:gd name="connsiteX2" fmla="*/ 279 w 9974"/>
              <a:gd name="connsiteY2" fmla="*/ 5005 h 10000"/>
              <a:gd name="connsiteX3" fmla="*/ 0 w 9974"/>
              <a:gd name="connsiteY3" fmla="*/ 9962 h 10000"/>
              <a:gd name="connsiteX4" fmla="*/ 9946 w 9974"/>
              <a:gd name="connsiteY4" fmla="*/ 10000 h 10000"/>
              <a:gd name="connsiteX5" fmla="*/ 9969 w 9974"/>
              <a:gd name="connsiteY5" fmla="*/ 5745 h 10000"/>
              <a:gd name="connsiteX6" fmla="*/ 9951 w 9974"/>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9995"/>
              <a:gd name="connsiteY0" fmla="*/ 0 h 10000"/>
              <a:gd name="connsiteX1" fmla="*/ 0 w 9995"/>
              <a:gd name="connsiteY1" fmla="*/ 0 h 10000"/>
              <a:gd name="connsiteX2" fmla="*/ 280 w 9995"/>
              <a:gd name="connsiteY2" fmla="*/ 5005 h 10000"/>
              <a:gd name="connsiteX3" fmla="*/ 0 w 9995"/>
              <a:gd name="connsiteY3" fmla="*/ 9962 h 10000"/>
              <a:gd name="connsiteX4" fmla="*/ 9972 w 9995"/>
              <a:gd name="connsiteY4" fmla="*/ 10000 h 10000"/>
              <a:gd name="connsiteX5" fmla="*/ 9995 w 9995"/>
              <a:gd name="connsiteY5" fmla="*/ 5745 h 10000"/>
              <a:gd name="connsiteX6" fmla="*/ 9977 w 9995"/>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9977 w 10000"/>
              <a:gd name="connsiteY4" fmla="*/ 10000 h 10000"/>
              <a:gd name="connsiteX5" fmla="*/ 10000 w 10000"/>
              <a:gd name="connsiteY5" fmla="*/ 5745 h 10000"/>
              <a:gd name="connsiteX6" fmla="*/ 9999 w 10000"/>
              <a:gd name="connsiteY6" fmla="*/ 0 h 10000"/>
              <a:gd name="connsiteX0" fmla="*/ 9999 w 10004"/>
              <a:gd name="connsiteY0" fmla="*/ 0 h 10000"/>
              <a:gd name="connsiteX1" fmla="*/ 0 w 10004"/>
              <a:gd name="connsiteY1" fmla="*/ 0 h 10000"/>
              <a:gd name="connsiteX2" fmla="*/ 280 w 10004"/>
              <a:gd name="connsiteY2" fmla="*/ 5005 h 10000"/>
              <a:gd name="connsiteX3" fmla="*/ 0 w 10004"/>
              <a:gd name="connsiteY3" fmla="*/ 9962 h 10000"/>
              <a:gd name="connsiteX4" fmla="*/ 10000 w 10004"/>
              <a:gd name="connsiteY4" fmla="*/ 10000 h 10000"/>
              <a:gd name="connsiteX5" fmla="*/ 10000 w 10004"/>
              <a:gd name="connsiteY5" fmla="*/ 5745 h 10000"/>
              <a:gd name="connsiteX6" fmla="*/ 9999 w 10004"/>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10000 w 10000"/>
              <a:gd name="connsiteY4" fmla="*/ 10000 h 10000"/>
              <a:gd name="connsiteX5" fmla="*/ 10000 w 10000"/>
              <a:gd name="connsiteY5" fmla="*/ 5745 h 10000"/>
              <a:gd name="connsiteX6" fmla="*/ 9999 w 10000"/>
              <a:gd name="connsiteY6" fmla="*/ 0 h 10000"/>
              <a:gd name="connsiteX0" fmla="*/ 14796 w 14796"/>
              <a:gd name="connsiteY0" fmla="*/ 0 h 10000"/>
              <a:gd name="connsiteX1" fmla="*/ 0 w 14796"/>
              <a:gd name="connsiteY1" fmla="*/ 0 h 10000"/>
              <a:gd name="connsiteX2" fmla="*/ 280 w 14796"/>
              <a:gd name="connsiteY2" fmla="*/ 5005 h 10000"/>
              <a:gd name="connsiteX3" fmla="*/ 0 w 14796"/>
              <a:gd name="connsiteY3" fmla="*/ 9962 h 10000"/>
              <a:gd name="connsiteX4" fmla="*/ 10000 w 14796"/>
              <a:gd name="connsiteY4" fmla="*/ 10000 h 10000"/>
              <a:gd name="connsiteX5" fmla="*/ 10000 w 14796"/>
              <a:gd name="connsiteY5" fmla="*/ 5745 h 10000"/>
              <a:gd name="connsiteX6" fmla="*/ 14796 w 14796"/>
              <a:gd name="connsiteY6" fmla="*/ 0 h 10000"/>
              <a:gd name="connsiteX0" fmla="*/ 14796 w 14796"/>
              <a:gd name="connsiteY0" fmla="*/ 0 h 9968"/>
              <a:gd name="connsiteX1" fmla="*/ 0 w 14796"/>
              <a:gd name="connsiteY1" fmla="*/ 0 h 9968"/>
              <a:gd name="connsiteX2" fmla="*/ 280 w 14796"/>
              <a:gd name="connsiteY2" fmla="*/ 5005 h 9968"/>
              <a:gd name="connsiteX3" fmla="*/ 0 w 14796"/>
              <a:gd name="connsiteY3" fmla="*/ 9962 h 9968"/>
              <a:gd name="connsiteX4" fmla="*/ 14788 w 14796"/>
              <a:gd name="connsiteY4" fmla="*/ 9968 h 9968"/>
              <a:gd name="connsiteX5" fmla="*/ 10000 w 14796"/>
              <a:gd name="connsiteY5" fmla="*/ 5745 h 9968"/>
              <a:gd name="connsiteX6" fmla="*/ 14796 w 14796"/>
              <a:gd name="connsiteY6" fmla="*/ 0 h 9968"/>
              <a:gd name="connsiteX0" fmla="*/ 10000 w 10000"/>
              <a:gd name="connsiteY0" fmla="*/ 0 h 10000"/>
              <a:gd name="connsiteX1" fmla="*/ 0 w 10000"/>
              <a:gd name="connsiteY1" fmla="*/ 0 h 10000"/>
              <a:gd name="connsiteX2" fmla="*/ 189 w 10000"/>
              <a:gd name="connsiteY2" fmla="*/ 5021 h 10000"/>
              <a:gd name="connsiteX3" fmla="*/ 0 w 10000"/>
              <a:gd name="connsiteY3" fmla="*/ 9994 h 10000"/>
              <a:gd name="connsiteX4" fmla="*/ 9995 w 10000"/>
              <a:gd name="connsiteY4" fmla="*/ 10000 h 10000"/>
              <a:gd name="connsiteX5" fmla="*/ 9998 w 10000"/>
              <a:gd name="connsiteY5" fmla="*/ 6152 h 10000"/>
              <a:gd name="connsiteX6" fmla="*/ 10000 w 10000"/>
              <a:gd name="connsiteY6"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000" h="10000">
                <a:moveTo>
                  <a:pt x="10000" y="0"/>
                </a:moveTo>
                <a:lnTo>
                  <a:pt x="0" y="0"/>
                </a:lnTo>
                <a:cubicBezTo>
                  <a:pt x="62" y="1674"/>
                  <a:pt x="124" y="3347"/>
                  <a:pt x="189" y="5021"/>
                </a:cubicBezTo>
                <a:cubicBezTo>
                  <a:pt x="124" y="6679"/>
                  <a:pt x="62" y="8336"/>
                  <a:pt x="0" y="9994"/>
                </a:cubicBezTo>
                <a:lnTo>
                  <a:pt x="9995" y="10000"/>
                </a:lnTo>
                <a:cubicBezTo>
                  <a:pt x="9993" y="8184"/>
                  <a:pt x="9998" y="8051"/>
                  <a:pt x="9998" y="6152"/>
                </a:cubicBezTo>
                <a:cubicBezTo>
                  <a:pt x="9996" y="3296"/>
                  <a:pt x="10001" y="2674"/>
                  <a:pt x="10000" y="0"/>
                </a:cubicBez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latin typeface="Huawei Sans" panose="020C0503030203020204" pitchFamily="34" charset="0"/>
              <a:ea typeface="方正兰亭黑简体" panose="02000000000000000000" pitchFamily="2" charset="-122"/>
            </a:endParaRPr>
          </a:p>
        </p:txBody>
      </p:sp>
      <p:sp>
        <p:nvSpPr>
          <p:cNvPr id="28" name="Freeform 11"/>
          <p:cNvSpPr>
            <a:spLocks/>
          </p:cNvSpPr>
          <p:nvPr userDrawn="1"/>
        </p:nvSpPr>
        <p:spPr bwMode="auto">
          <a:xfrm>
            <a:off x="4511824"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latin typeface="Huawei Sans" panose="020C0503030203020204" pitchFamily="34" charset="0"/>
              <a:ea typeface="方正兰亭黑简体" panose="02000000000000000000" pitchFamily="2" charset="-122"/>
            </a:endParaRPr>
          </a:p>
        </p:txBody>
      </p:sp>
      <p:sp>
        <p:nvSpPr>
          <p:cNvPr id="30" name="内容占位符 6"/>
          <p:cNvSpPr>
            <a:spLocks noGrp="1"/>
          </p:cNvSpPr>
          <p:nvPr>
            <p:ph sz="quarter" idx="11" hasCustomPrompt="1"/>
          </p:nvPr>
        </p:nvSpPr>
        <p:spPr>
          <a:xfrm>
            <a:off x="451202" y="1233276"/>
            <a:ext cx="11306175" cy="4680000"/>
          </a:xfrm>
          <a:prstGeom prst="rect">
            <a:avLst/>
          </a:prstGeom>
        </p:spPr>
        <p:txBody>
          <a:bodyPr/>
          <a:lstStyle>
            <a:lvl1pPr marL="301625" marR="0" indent="-301625" algn="just" defTabSz="801688" rtl="0" eaLnBrk="1" fontAlgn="ctr" latinLnBrk="0" hangingPunct="1">
              <a:lnSpc>
                <a:spcPct val="140000"/>
              </a:lnSpc>
              <a:spcBef>
                <a:spcPct val="30000"/>
              </a:spcBef>
              <a:spcAft>
                <a:spcPct val="0"/>
              </a:spcAft>
              <a:buClr>
                <a:schemeClr val="tx1"/>
              </a:buClr>
              <a:buSzPct val="50000"/>
              <a:buFont typeface="Wingdings" pitchFamily="2" charset="2"/>
              <a:buChar char="l"/>
              <a:tabLst/>
              <a:defRPr kumimoji="0" lang="en-US" altLang="zh-CN" sz="2200" b="0" i="0" u="none" strike="noStrike" kern="0" cap="none" spc="0" normalizeH="0" baseline="0" noProof="0"/>
            </a:lvl1pPr>
            <a:lvl2pPr algn="just">
              <a:defRPr baseline="0">
                <a:latin typeface="Huawei Sans" panose="020C0503030203020204" pitchFamily="34" charset="0"/>
                <a:ea typeface="方正兰亭黑简体" panose="02000000000000000000" pitchFamily="2" charset="-122"/>
                <a:cs typeface="Huawei Sans" panose="020C0503030203020204" pitchFamily="34" charset="0"/>
              </a:defRPr>
            </a:lvl2pPr>
            <a:lvl3pPr algn="just">
              <a:defRPr baseline="0">
                <a:latin typeface="Huawei Sans" panose="020C0503030203020204" pitchFamily="34" charset="0"/>
                <a:ea typeface="方正兰亭黑简体" panose="02000000000000000000" pitchFamily="2" charset="-122"/>
                <a:cs typeface="Huawei Sans" panose="020C0503030203020204" pitchFamily="34" charset="0"/>
              </a:defRPr>
            </a:lvl3pPr>
            <a:lvl4pPr algn="just">
              <a:defRPr baseline="0">
                <a:latin typeface="Huawei Sans" panose="020C0503030203020204" pitchFamily="34" charset="0"/>
                <a:ea typeface="方正兰亭黑简体" panose="02000000000000000000" pitchFamily="2" charset="-122"/>
                <a:cs typeface="Huawei Sans" panose="020C0503030203020204" pitchFamily="34" charset="0"/>
              </a:defRPr>
            </a:lvl4pPr>
            <a:lvl5pPr algn="just">
              <a:defRPr baseline="0">
                <a:latin typeface="Huawei Sans" panose="020C0503030203020204" pitchFamily="34" charset="0"/>
                <a:ea typeface="方正兰亭黑简体" panose="02000000000000000000" pitchFamily="2" charset="-122"/>
                <a:cs typeface="Huawei Sans" panose="020C0503030203020204" pitchFamily="34" charset="0"/>
              </a:defRPr>
            </a:lvl5pPr>
          </a:lstStyle>
          <a:p>
            <a:pPr marL="301625" marR="0" lvl="0" indent="-301625" algn="just" defTabSz="801688" rtl="0" eaLnBrk="1" fontAlgn="ctr" latinLnBrk="0" hangingPunct="1">
              <a:lnSpc>
                <a:spcPct val="140000"/>
              </a:lnSpc>
              <a:spcBef>
                <a:spcPct val="30000"/>
              </a:spcBef>
              <a:spcAft>
                <a:spcPct val="0"/>
              </a:spcAft>
              <a:buClr>
                <a:schemeClr val="tx1"/>
              </a:buClr>
              <a:buSzPct val="50000"/>
              <a:buFont typeface="Wingdings" pitchFamily="2" charset="2"/>
              <a:buChar char="l"/>
              <a:tabLst/>
              <a:defRPr/>
            </a:pPr>
            <a:r>
              <a:rPr kumimoji="0" lang="en-US" altLang="zh-CN" sz="2200" b="0" i="0" u="none" strike="noStrike" kern="0" cap="none" spc="0" normalizeH="0" baseline="0" noProof="0" dirty="0">
                <a:ln>
                  <a:noFill/>
                </a:ln>
                <a:solidFill>
                  <a:srgbClr val="000000"/>
                </a:solidFill>
                <a:effectLst/>
                <a:uLnTx/>
                <a:uFillTx/>
                <a:latin typeface="+mn-lt"/>
                <a:ea typeface="+mn-ea"/>
                <a:cs typeface="+mn-cs"/>
              </a:rPr>
              <a:t>On completion of this course, you will be able to:</a:t>
            </a:r>
            <a:endParaRPr lang="zh-CN" altLang="en-US" dirty="0"/>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extLst>
      <p:ext uri="{BB962C8B-B14F-4D97-AF65-F5344CB8AC3E}">
        <p14:creationId xmlns:p14="http://schemas.microsoft.com/office/powerpoint/2010/main" val="50996064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5#目录">
    <p:spTree>
      <p:nvGrpSpPr>
        <p:cNvPr id="1" name=""/>
        <p:cNvGrpSpPr/>
        <p:nvPr/>
      </p:nvGrpSpPr>
      <p:grpSpPr>
        <a:xfrm>
          <a:off x="0" y="0"/>
          <a:ext cx="0" cy="0"/>
          <a:chOff x="0" y="0"/>
          <a:chExt cx="0" cy="0"/>
        </a:xfrm>
      </p:grpSpPr>
      <p:sp>
        <p:nvSpPr>
          <p:cNvPr id="26" name="TextBox 10">
            <a:extLst>
              <a:ext uri="{FF2B5EF4-FFF2-40B4-BE49-F238E27FC236}">
                <a16:creationId xmlns="" xmlns:a16="http://schemas.microsoft.com/office/drawing/2014/main" id="{18ED692C-39CB-4AC0-81F6-D21CDD086EE4}"/>
              </a:ext>
            </a:extLst>
          </p:cNvPr>
          <p:cNvSpPr txBox="1"/>
          <p:nvPr userDrawn="1"/>
        </p:nvSpPr>
        <p:spPr bwMode="auto">
          <a:xfrm>
            <a:off x="1595500" y="408779"/>
            <a:ext cx="2232248" cy="639559"/>
          </a:xfrm>
          <a:prstGeom prst="rect">
            <a:avLst/>
          </a:prstGeom>
          <a:noFill/>
          <a:ln w="9525">
            <a:noFill/>
            <a:miter lim="800000"/>
            <a:headEnd/>
            <a:tailEnd/>
          </a:ln>
        </p:spPr>
        <p:txBody>
          <a:bodyPr wrap="square" lIns="99980" tIns="49987" rIns="99980" bIns="49987" rtlCol="0">
            <a:spAutoFit/>
          </a:bodyPr>
          <a:lstStyle/>
          <a:p>
            <a:pPr algn="l" defTabSz="1001624" eaLnBrk="0" fontAlgn="ctr" hangingPunct="0"/>
            <a:r>
              <a:rPr lang="en-US" altLang="zh-CN" sz="3500" b="1" kern="1200" baseline="0" dirty="0">
                <a:solidFill>
                  <a:schemeClr val="tx1">
                    <a:lumMod val="75000"/>
                    <a:lumOff val="25000"/>
                  </a:schemeClr>
                </a:solidFill>
                <a:latin typeface="Huawei Sans" panose="020C0503030203020204" pitchFamily="34" charset="0"/>
                <a:ea typeface="方正兰亭黑简体" panose="02000000000000000000" pitchFamily="2" charset="-122"/>
                <a:cs typeface="Huawei Sans" panose="020C0503030203020204" pitchFamily="34" charset="0"/>
              </a:rPr>
              <a:t>Contents</a:t>
            </a:r>
          </a:p>
        </p:txBody>
      </p:sp>
      <p:sp>
        <p:nvSpPr>
          <p:cNvPr id="27"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8"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29" name="组合 28"/>
          <p:cNvGrpSpPr/>
          <p:nvPr userDrawn="1"/>
        </p:nvGrpSpPr>
        <p:grpSpPr>
          <a:xfrm>
            <a:off x="587388" y="515379"/>
            <a:ext cx="358335" cy="426359"/>
            <a:chOff x="3295650" y="230188"/>
            <a:chExt cx="936625" cy="1114426"/>
          </a:xfrm>
          <a:solidFill>
            <a:schemeClr val="bg1"/>
          </a:solidFill>
        </p:grpSpPr>
        <p:sp>
          <p:nvSpPr>
            <p:cNvPr id="30" name="Rectangle 16"/>
            <p:cNvSpPr>
              <a:spLocks noChangeArrowheads="1"/>
            </p:cNvSpPr>
            <p:nvPr/>
          </p:nvSpPr>
          <p:spPr bwMode="auto">
            <a:xfrm>
              <a:off x="3959225" y="876301"/>
              <a:ext cx="182563" cy="49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1" name="Rectangle 17"/>
            <p:cNvSpPr>
              <a:spLocks noChangeArrowheads="1"/>
            </p:cNvSpPr>
            <p:nvPr/>
          </p:nvSpPr>
          <p:spPr bwMode="auto">
            <a:xfrm>
              <a:off x="3959225" y="777876"/>
              <a:ext cx="182563" cy="49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2" name="Rectangle 18"/>
            <p:cNvSpPr>
              <a:spLocks noChangeArrowheads="1"/>
            </p:cNvSpPr>
            <p:nvPr/>
          </p:nvSpPr>
          <p:spPr bwMode="auto">
            <a:xfrm>
              <a:off x="3959225" y="677863"/>
              <a:ext cx="182563" cy="476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3" name="Rectangle 19"/>
            <p:cNvSpPr>
              <a:spLocks noChangeArrowheads="1"/>
            </p:cNvSpPr>
            <p:nvPr/>
          </p:nvSpPr>
          <p:spPr bwMode="auto">
            <a:xfrm>
              <a:off x="3959225" y="582613"/>
              <a:ext cx="182563" cy="49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4" name="Rectangle 20"/>
            <p:cNvSpPr>
              <a:spLocks noChangeArrowheads="1"/>
            </p:cNvSpPr>
            <p:nvPr/>
          </p:nvSpPr>
          <p:spPr bwMode="auto">
            <a:xfrm>
              <a:off x="3676650" y="1101726"/>
              <a:ext cx="469900" cy="476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5" name="Rectangle 21"/>
            <p:cNvSpPr>
              <a:spLocks noChangeArrowheads="1"/>
            </p:cNvSpPr>
            <p:nvPr/>
          </p:nvSpPr>
          <p:spPr bwMode="auto">
            <a:xfrm>
              <a:off x="3676650" y="1198563"/>
              <a:ext cx="469900" cy="49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6" name="Freeform 22"/>
            <p:cNvSpPr>
              <a:spLocks/>
            </p:cNvSpPr>
            <p:nvPr/>
          </p:nvSpPr>
          <p:spPr bwMode="auto">
            <a:xfrm>
              <a:off x="3590925" y="482601"/>
              <a:ext cx="641350" cy="862013"/>
            </a:xfrm>
            <a:custGeom>
              <a:avLst/>
              <a:gdLst>
                <a:gd name="T0" fmla="*/ 229 w 404"/>
                <a:gd name="T1" fmla="*/ 0 h 543"/>
                <a:gd name="T2" fmla="*/ 229 w 404"/>
                <a:gd name="T3" fmla="*/ 30 h 543"/>
                <a:gd name="T4" fmla="*/ 373 w 404"/>
                <a:gd name="T5" fmla="*/ 30 h 543"/>
                <a:gd name="T6" fmla="*/ 373 w 404"/>
                <a:gd name="T7" fmla="*/ 513 h 543"/>
                <a:gd name="T8" fmla="*/ 33 w 404"/>
                <a:gd name="T9" fmla="*/ 513 h 543"/>
                <a:gd name="T10" fmla="*/ 31 w 404"/>
                <a:gd name="T11" fmla="*/ 387 h 543"/>
                <a:gd name="T12" fmla="*/ 0 w 404"/>
                <a:gd name="T13" fmla="*/ 387 h 543"/>
                <a:gd name="T14" fmla="*/ 0 w 404"/>
                <a:gd name="T15" fmla="*/ 543 h 543"/>
                <a:gd name="T16" fmla="*/ 404 w 404"/>
                <a:gd name="T17" fmla="*/ 543 h 543"/>
                <a:gd name="T18" fmla="*/ 404 w 404"/>
                <a:gd name="T19" fmla="*/ 0 h 543"/>
                <a:gd name="T20" fmla="*/ 229 w 404"/>
                <a:gd name="T21" fmla="*/ 0 h 5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04" h="543">
                  <a:moveTo>
                    <a:pt x="229" y="0"/>
                  </a:moveTo>
                  <a:lnTo>
                    <a:pt x="229" y="30"/>
                  </a:lnTo>
                  <a:lnTo>
                    <a:pt x="373" y="30"/>
                  </a:lnTo>
                  <a:lnTo>
                    <a:pt x="373" y="513"/>
                  </a:lnTo>
                  <a:lnTo>
                    <a:pt x="33" y="513"/>
                  </a:lnTo>
                  <a:lnTo>
                    <a:pt x="31" y="387"/>
                  </a:lnTo>
                  <a:lnTo>
                    <a:pt x="0" y="387"/>
                  </a:lnTo>
                  <a:lnTo>
                    <a:pt x="0" y="543"/>
                  </a:lnTo>
                  <a:lnTo>
                    <a:pt x="404" y="543"/>
                  </a:lnTo>
                  <a:lnTo>
                    <a:pt x="404" y="0"/>
                  </a:lnTo>
                  <a:lnTo>
                    <a:pt x="22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7" name="Rectangle 23"/>
            <p:cNvSpPr>
              <a:spLocks noChangeArrowheads="1"/>
            </p:cNvSpPr>
            <p:nvPr/>
          </p:nvSpPr>
          <p:spPr bwMode="auto">
            <a:xfrm>
              <a:off x="3959225" y="989013"/>
              <a:ext cx="182563" cy="476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8" name="Freeform 24"/>
            <p:cNvSpPr>
              <a:spLocks noEditPoints="1"/>
            </p:cNvSpPr>
            <p:nvPr/>
          </p:nvSpPr>
          <p:spPr bwMode="auto">
            <a:xfrm>
              <a:off x="3295650" y="230188"/>
              <a:ext cx="639763" cy="852488"/>
            </a:xfrm>
            <a:custGeom>
              <a:avLst/>
              <a:gdLst>
                <a:gd name="T0" fmla="*/ 403 w 403"/>
                <a:gd name="T1" fmla="*/ 0 h 537"/>
                <a:gd name="T2" fmla="*/ 0 w 403"/>
                <a:gd name="T3" fmla="*/ 0 h 537"/>
                <a:gd name="T4" fmla="*/ 0 w 403"/>
                <a:gd name="T5" fmla="*/ 447 h 537"/>
                <a:gd name="T6" fmla="*/ 92 w 403"/>
                <a:gd name="T7" fmla="*/ 537 h 537"/>
                <a:gd name="T8" fmla="*/ 403 w 403"/>
                <a:gd name="T9" fmla="*/ 537 h 537"/>
                <a:gd name="T10" fmla="*/ 403 w 403"/>
                <a:gd name="T11" fmla="*/ 0 h 537"/>
                <a:gd name="T12" fmla="*/ 373 w 403"/>
                <a:gd name="T13" fmla="*/ 508 h 537"/>
                <a:gd name="T14" fmla="*/ 108 w 403"/>
                <a:gd name="T15" fmla="*/ 508 h 537"/>
                <a:gd name="T16" fmla="*/ 108 w 403"/>
                <a:gd name="T17" fmla="*/ 433 h 537"/>
                <a:gd name="T18" fmla="*/ 30 w 403"/>
                <a:gd name="T19" fmla="*/ 433 h 537"/>
                <a:gd name="T20" fmla="*/ 30 w 403"/>
                <a:gd name="T21" fmla="*/ 31 h 537"/>
                <a:gd name="T22" fmla="*/ 373 w 403"/>
                <a:gd name="T23" fmla="*/ 31 h 537"/>
                <a:gd name="T24" fmla="*/ 373 w 403"/>
                <a:gd name="T25" fmla="*/ 508 h 5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03" h="537">
                  <a:moveTo>
                    <a:pt x="403" y="0"/>
                  </a:moveTo>
                  <a:lnTo>
                    <a:pt x="0" y="0"/>
                  </a:lnTo>
                  <a:lnTo>
                    <a:pt x="0" y="447"/>
                  </a:lnTo>
                  <a:lnTo>
                    <a:pt x="92" y="537"/>
                  </a:lnTo>
                  <a:lnTo>
                    <a:pt x="403" y="537"/>
                  </a:lnTo>
                  <a:lnTo>
                    <a:pt x="403" y="0"/>
                  </a:lnTo>
                  <a:close/>
                  <a:moveTo>
                    <a:pt x="373" y="508"/>
                  </a:moveTo>
                  <a:lnTo>
                    <a:pt x="108" y="508"/>
                  </a:lnTo>
                  <a:lnTo>
                    <a:pt x="108" y="433"/>
                  </a:lnTo>
                  <a:lnTo>
                    <a:pt x="30" y="433"/>
                  </a:lnTo>
                  <a:lnTo>
                    <a:pt x="30" y="31"/>
                  </a:lnTo>
                  <a:lnTo>
                    <a:pt x="373" y="31"/>
                  </a:lnTo>
                  <a:lnTo>
                    <a:pt x="373" y="50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9" name="Rectangle 25"/>
            <p:cNvSpPr>
              <a:spLocks noChangeArrowheads="1"/>
            </p:cNvSpPr>
            <p:nvPr/>
          </p:nvSpPr>
          <p:spPr bwMode="auto">
            <a:xfrm>
              <a:off x="3441700" y="376238"/>
              <a:ext cx="176213" cy="3238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0" name="Rectangle 26"/>
            <p:cNvSpPr>
              <a:spLocks noChangeArrowheads="1"/>
            </p:cNvSpPr>
            <p:nvPr/>
          </p:nvSpPr>
          <p:spPr bwMode="auto">
            <a:xfrm>
              <a:off x="3411538" y="755651"/>
              <a:ext cx="438150" cy="460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1" name="Rectangle 27"/>
            <p:cNvSpPr>
              <a:spLocks noChangeArrowheads="1"/>
            </p:cNvSpPr>
            <p:nvPr/>
          </p:nvSpPr>
          <p:spPr bwMode="auto">
            <a:xfrm>
              <a:off x="3670300" y="565151"/>
              <a:ext cx="179388" cy="444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2" name="Rectangle 28"/>
            <p:cNvSpPr>
              <a:spLocks noChangeArrowheads="1"/>
            </p:cNvSpPr>
            <p:nvPr/>
          </p:nvSpPr>
          <p:spPr bwMode="auto">
            <a:xfrm>
              <a:off x="3670300" y="658813"/>
              <a:ext cx="179388" cy="412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3" name="Rectangle 29"/>
            <p:cNvSpPr>
              <a:spLocks noChangeArrowheads="1"/>
            </p:cNvSpPr>
            <p:nvPr/>
          </p:nvSpPr>
          <p:spPr bwMode="auto">
            <a:xfrm>
              <a:off x="3670300" y="471488"/>
              <a:ext cx="179388" cy="444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4" name="Rectangle 30"/>
            <p:cNvSpPr>
              <a:spLocks noChangeArrowheads="1"/>
            </p:cNvSpPr>
            <p:nvPr/>
          </p:nvSpPr>
          <p:spPr bwMode="auto">
            <a:xfrm>
              <a:off x="3670300" y="376238"/>
              <a:ext cx="179388" cy="412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5" name="Rectangle 31"/>
            <p:cNvSpPr>
              <a:spLocks noChangeArrowheads="1"/>
            </p:cNvSpPr>
            <p:nvPr/>
          </p:nvSpPr>
          <p:spPr bwMode="auto">
            <a:xfrm>
              <a:off x="3411538" y="842963"/>
              <a:ext cx="438150" cy="444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
        <p:nvSpPr>
          <p:cNvPr id="47" name="Freeform 6"/>
          <p:cNvSpPr>
            <a:spLocks/>
          </p:cNvSpPr>
          <p:nvPr userDrawn="1"/>
        </p:nvSpPr>
        <p:spPr bwMode="auto">
          <a:xfrm>
            <a:off x="4619836" y="296368"/>
            <a:ext cx="7560000" cy="864888"/>
          </a:xfrm>
          <a:custGeom>
            <a:avLst/>
            <a:gdLst>
              <a:gd name="T0" fmla="*/ 6409 w 6533"/>
              <a:gd name="T1" fmla="*/ 0 h 617"/>
              <a:gd name="T2" fmla="*/ 0 w 6533"/>
              <a:gd name="T3" fmla="*/ 0 h 617"/>
              <a:gd name="T4" fmla="*/ 126 w 6533"/>
              <a:gd name="T5" fmla="*/ 310 h 617"/>
              <a:gd name="T6" fmla="*/ 0 w 6533"/>
              <a:gd name="T7" fmla="*/ 617 h 617"/>
              <a:gd name="T8" fmla="*/ 6409 w 6533"/>
              <a:gd name="T9" fmla="*/ 617 h 617"/>
              <a:gd name="T10" fmla="*/ 6533 w 6533"/>
              <a:gd name="T11" fmla="*/ 310 h 617"/>
              <a:gd name="T12" fmla="*/ 6409 w 6533"/>
              <a:gd name="T13" fmla="*/ 0 h 617"/>
              <a:gd name="connsiteX0" fmla="*/ 9810 w 9810"/>
              <a:gd name="connsiteY0" fmla="*/ 0 h 10000"/>
              <a:gd name="connsiteX1" fmla="*/ 0 w 9810"/>
              <a:gd name="connsiteY1" fmla="*/ 0 h 10000"/>
              <a:gd name="connsiteX2" fmla="*/ 193 w 9810"/>
              <a:gd name="connsiteY2" fmla="*/ 5024 h 10000"/>
              <a:gd name="connsiteX3" fmla="*/ 0 w 9810"/>
              <a:gd name="connsiteY3" fmla="*/ 10000 h 10000"/>
              <a:gd name="connsiteX4" fmla="*/ 9810 w 9810"/>
              <a:gd name="connsiteY4" fmla="*/ 10000 h 10000"/>
              <a:gd name="connsiteX5" fmla="*/ 7589 w 9810"/>
              <a:gd name="connsiteY5" fmla="*/ 5574 h 10000"/>
              <a:gd name="connsiteX6" fmla="*/ 9810 w 9810"/>
              <a:gd name="connsiteY6" fmla="*/ 0 h 10000"/>
              <a:gd name="connsiteX0" fmla="*/ 7021 w 10000"/>
              <a:gd name="connsiteY0" fmla="*/ 0 h 10000"/>
              <a:gd name="connsiteX1" fmla="*/ 0 w 10000"/>
              <a:gd name="connsiteY1" fmla="*/ 0 h 10000"/>
              <a:gd name="connsiteX2" fmla="*/ 197 w 10000"/>
              <a:gd name="connsiteY2" fmla="*/ 5024 h 10000"/>
              <a:gd name="connsiteX3" fmla="*/ 0 w 10000"/>
              <a:gd name="connsiteY3" fmla="*/ 10000 h 10000"/>
              <a:gd name="connsiteX4" fmla="*/ 10000 w 10000"/>
              <a:gd name="connsiteY4" fmla="*/ 10000 h 10000"/>
              <a:gd name="connsiteX5" fmla="*/ 7736 w 10000"/>
              <a:gd name="connsiteY5" fmla="*/ 5574 h 10000"/>
              <a:gd name="connsiteX6" fmla="*/ 7021 w 10000"/>
              <a:gd name="connsiteY6" fmla="*/ 0 h 10000"/>
              <a:gd name="connsiteX0" fmla="*/ 7021 w 7736"/>
              <a:gd name="connsiteY0" fmla="*/ 0 h 10038"/>
              <a:gd name="connsiteX1" fmla="*/ 0 w 7736"/>
              <a:gd name="connsiteY1" fmla="*/ 0 h 10038"/>
              <a:gd name="connsiteX2" fmla="*/ 197 w 7736"/>
              <a:gd name="connsiteY2" fmla="*/ 5024 h 10038"/>
              <a:gd name="connsiteX3" fmla="*/ 0 w 7736"/>
              <a:gd name="connsiteY3" fmla="*/ 10000 h 10038"/>
              <a:gd name="connsiteX4" fmla="*/ 7017 w 7736"/>
              <a:gd name="connsiteY4" fmla="*/ 10038 h 10038"/>
              <a:gd name="connsiteX5" fmla="*/ 7736 w 7736"/>
              <a:gd name="connsiteY5" fmla="*/ 5574 h 10038"/>
              <a:gd name="connsiteX6" fmla="*/ 7021 w 7736"/>
              <a:gd name="connsiteY6" fmla="*/ 0 h 10038"/>
              <a:gd name="connsiteX0" fmla="*/ 9076 w 9316"/>
              <a:gd name="connsiteY0" fmla="*/ 0 h 10000"/>
              <a:gd name="connsiteX1" fmla="*/ 0 w 9316"/>
              <a:gd name="connsiteY1" fmla="*/ 0 h 10000"/>
              <a:gd name="connsiteX2" fmla="*/ 255 w 9316"/>
              <a:gd name="connsiteY2" fmla="*/ 5005 h 10000"/>
              <a:gd name="connsiteX3" fmla="*/ 0 w 9316"/>
              <a:gd name="connsiteY3" fmla="*/ 9962 h 10000"/>
              <a:gd name="connsiteX4" fmla="*/ 9071 w 9316"/>
              <a:gd name="connsiteY4" fmla="*/ 10000 h 10000"/>
              <a:gd name="connsiteX5" fmla="*/ 9316 w 9316"/>
              <a:gd name="connsiteY5" fmla="*/ 5668 h 10000"/>
              <a:gd name="connsiteX6" fmla="*/ 9076 w 9316"/>
              <a:gd name="connsiteY6" fmla="*/ 0 h 10000"/>
              <a:gd name="connsiteX0" fmla="*/ 9742 w 10000"/>
              <a:gd name="connsiteY0" fmla="*/ 0 h 10000"/>
              <a:gd name="connsiteX1" fmla="*/ 0 w 10000"/>
              <a:gd name="connsiteY1" fmla="*/ 0 h 10000"/>
              <a:gd name="connsiteX2" fmla="*/ 274 w 10000"/>
              <a:gd name="connsiteY2" fmla="*/ 5005 h 10000"/>
              <a:gd name="connsiteX3" fmla="*/ 0 w 10000"/>
              <a:gd name="connsiteY3" fmla="*/ 9962 h 10000"/>
              <a:gd name="connsiteX4" fmla="*/ 9737 w 10000"/>
              <a:gd name="connsiteY4" fmla="*/ 10000 h 10000"/>
              <a:gd name="connsiteX5" fmla="*/ 10000 w 10000"/>
              <a:gd name="connsiteY5" fmla="*/ 5668 h 10000"/>
              <a:gd name="connsiteX6" fmla="*/ 9742 w 10000"/>
              <a:gd name="connsiteY6" fmla="*/ 0 h 10000"/>
              <a:gd name="connsiteX0" fmla="*/ 9742 w 9877"/>
              <a:gd name="connsiteY0" fmla="*/ 0 h 10000"/>
              <a:gd name="connsiteX1" fmla="*/ 0 w 9877"/>
              <a:gd name="connsiteY1" fmla="*/ 0 h 10000"/>
              <a:gd name="connsiteX2" fmla="*/ 274 w 9877"/>
              <a:gd name="connsiteY2" fmla="*/ 5005 h 10000"/>
              <a:gd name="connsiteX3" fmla="*/ 0 w 9877"/>
              <a:gd name="connsiteY3" fmla="*/ 9962 h 10000"/>
              <a:gd name="connsiteX4" fmla="*/ 9737 w 9877"/>
              <a:gd name="connsiteY4" fmla="*/ 10000 h 10000"/>
              <a:gd name="connsiteX5" fmla="*/ 9738 w 9877"/>
              <a:gd name="connsiteY5" fmla="*/ 5783 h 10000"/>
              <a:gd name="connsiteX6" fmla="*/ 9742 w 9877"/>
              <a:gd name="connsiteY6" fmla="*/ 0 h 10000"/>
              <a:gd name="connsiteX0" fmla="*/ 9863 w 9991"/>
              <a:gd name="connsiteY0" fmla="*/ 0 h 10000"/>
              <a:gd name="connsiteX1" fmla="*/ 0 w 9991"/>
              <a:gd name="connsiteY1" fmla="*/ 0 h 10000"/>
              <a:gd name="connsiteX2" fmla="*/ 277 w 9991"/>
              <a:gd name="connsiteY2" fmla="*/ 5005 h 10000"/>
              <a:gd name="connsiteX3" fmla="*/ 0 w 9991"/>
              <a:gd name="connsiteY3" fmla="*/ 9962 h 10000"/>
              <a:gd name="connsiteX4" fmla="*/ 9858 w 9991"/>
              <a:gd name="connsiteY4" fmla="*/ 10000 h 10000"/>
              <a:gd name="connsiteX5" fmla="*/ 9817 w 9991"/>
              <a:gd name="connsiteY5" fmla="*/ 5783 h 10000"/>
              <a:gd name="connsiteX6" fmla="*/ 9863 w 9991"/>
              <a:gd name="connsiteY6" fmla="*/ 0 h 10000"/>
              <a:gd name="connsiteX0" fmla="*/ 9872 w 10014"/>
              <a:gd name="connsiteY0" fmla="*/ 0 h 10000"/>
              <a:gd name="connsiteX1" fmla="*/ 0 w 10014"/>
              <a:gd name="connsiteY1" fmla="*/ 0 h 10000"/>
              <a:gd name="connsiteX2" fmla="*/ 277 w 10014"/>
              <a:gd name="connsiteY2" fmla="*/ 5005 h 10000"/>
              <a:gd name="connsiteX3" fmla="*/ 0 w 10014"/>
              <a:gd name="connsiteY3" fmla="*/ 9962 h 10000"/>
              <a:gd name="connsiteX4" fmla="*/ 9867 w 10014"/>
              <a:gd name="connsiteY4" fmla="*/ 10000 h 10000"/>
              <a:gd name="connsiteX5" fmla="*/ 9890 w 10014"/>
              <a:gd name="connsiteY5" fmla="*/ 5745 h 10000"/>
              <a:gd name="connsiteX6" fmla="*/ 9872 w 10014"/>
              <a:gd name="connsiteY6" fmla="*/ 0 h 10000"/>
              <a:gd name="connsiteX0" fmla="*/ 9872 w 10030"/>
              <a:gd name="connsiteY0" fmla="*/ 0 h 10000"/>
              <a:gd name="connsiteX1" fmla="*/ 0 w 10030"/>
              <a:gd name="connsiteY1" fmla="*/ 0 h 10000"/>
              <a:gd name="connsiteX2" fmla="*/ 277 w 10030"/>
              <a:gd name="connsiteY2" fmla="*/ 5005 h 10000"/>
              <a:gd name="connsiteX3" fmla="*/ 0 w 10030"/>
              <a:gd name="connsiteY3" fmla="*/ 9962 h 10000"/>
              <a:gd name="connsiteX4" fmla="*/ 9867 w 10030"/>
              <a:gd name="connsiteY4" fmla="*/ 10000 h 10000"/>
              <a:gd name="connsiteX5" fmla="*/ 9890 w 10030"/>
              <a:gd name="connsiteY5" fmla="*/ 5745 h 10000"/>
              <a:gd name="connsiteX6" fmla="*/ 9872 w 10030"/>
              <a:gd name="connsiteY6" fmla="*/ 0 h 10000"/>
              <a:gd name="connsiteX0" fmla="*/ 9872 w 9921"/>
              <a:gd name="connsiteY0" fmla="*/ 0 h 10000"/>
              <a:gd name="connsiteX1" fmla="*/ 0 w 9921"/>
              <a:gd name="connsiteY1" fmla="*/ 0 h 10000"/>
              <a:gd name="connsiteX2" fmla="*/ 277 w 9921"/>
              <a:gd name="connsiteY2" fmla="*/ 5005 h 10000"/>
              <a:gd name="connsiteX3" fmla="*/ 0 w 9921"/>
              <a:gd name="connsiteY3" fmla="*/ 9962 h 10000"/>
              <a:gd name="connsiteX4" fmla="*/ 9867 w 9921"/>
              <a:gd name="connsiteY4" fmla="*/ 10000 h 10000"/>
              <a:gd name="connsiteX5" fmla="*/ 9890 w 9921"/>
              <a:gd name="connsiteY5" fmla="*/ 5745 h 10000"/>
              <a:gd name="connsiteX6" fmla="*/ 9872 w 9921"/>
              <a:gd name="connsiteY6" fmla="*/ 0 h 10000"/>
              <a:gd name="connsiteX0" fmla="*/ 9951 w 9974"/>
              <a:gd name="connsiteY0" fmla="*/ 0 h 10000"/>
              <a:gd name="connsiteX1" fmla="*/ 0 w 9974"/>
              <a:gd name="connsiteY1" fmla="*/ 0 h 10000"/>
              <a:gd name="connsiteX2" fmla="*/ 279 w 9974"/>
              <a:gd name="connsiteY2" fmla="*/ 5005 h 10000"/>
              <a:gd name="connsiteX3" fmla="*/ 0 w 9974"/>
              <a:gd name="connsiteY3" fmla="*/ 9962 h 10000"/>
              <a:gd name="connsiteX4" fmla="*/ 9946 w 9974"/>
              <a:gd name="connsiteY4" fmla="*/ 10000 h 10000"/>
              <a:gd name="connsiteX5" fmla="*/ 9969 w 9974"/>
              <a:gd name="connsiteY5" fmla="*/ 5745 h 10000"/>
              <a:gd name="connsiteX6" fmla="*/ 9951 w 9974"/>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9995"/>
              <a:gd name="connsiteY0" fmla="*/ 0 h 10000"/>
              <a:gd name="connsiteX1" fmla="*/ 0 w 9995"/>
              <a:gd name="connsiteY1" fmla="*/ 0 h 10000"/>
              <a:gd name="connsiteX2" fmla="*/ 280 w 9995"/>
              <a:gd name="connsiteY2" fmla="*/ 5005 h 10000"/>
              <a:gd name="connsiteX3" fmla="*/ 0 w 9995"/>
              <a:gd name="connsiteY3" fmla="*/ 9962 h 10000"/>
              <a:gd name="connsiteX4" fmla="*/ 9972 w 9995"/>
              <a:gd name="connsiteY4" fmla="*/ 10000 h 10000"/>
              <a:gd name="connsiteX5" fmla="*/ 9995 w 9995"/>
              <a:gd name="connsiteY5" fmla="*/ 5745 h 10000"/>
              <a:gd name="connsiteX6" fmla="*/ 9977 w 9995"/>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9977 w 10000"/>
              <a:gd name="connsiteY4" fmla="*/ 10000 h 10000"/>
              <a:gd name="connsiteX5" fmla="*/ 10000 w 10000"/>
              <a:gd name="connsiteY5" fmla="*/ 5745 h 10000"/>
              <a:gd name="connsiteX6" fmla="*/ 9999 w 10000"/>
              <a:gd name="connsiteY6" fmla="*/ 0 h 10000"/>
              <a:gd name="connsiteX0" fmla="*/ 9999 w 10004"/>
              <a:gd name="connsiteY0" fmla="*/ 0 h 10000"/>
              <a:gd name="connsiteX1" fmla="*/ 0 w 10004"/>
              <a:gd name="connsiteY1" fmla="*/ 0 h 10000"/>
              <a:gd name="connsiteX2" fmla="*/ 280 w 10004"/>
              <a:gd name="connsiteY2" fmla="*/ 5005 h 10000"/>
              <a:gd name="connsiteX3" fmla="*/ 0 w 10004"/>
              <a:gd name="connsiteY3" fmla="*/ 9962 h 10000"/>
              <a:gd name="connsiteX4" fmla="*/ 10000 w 10004"/>
              <a:gd name="connsiteY4" fmla="*/ 10000 h 10000"/>
              <a:gd name="connsiteX5" fmla="*/ 10000 w 10004"/>
              <a:gd name="connsiteY5" fmla="*/ 5745 h 10000"/>
              <a:gd name="connsiteX6" fmla="*/ 9999 w 10004"/>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10000 w 10000"/>
              <a:gd name="connsiteY4" fmla="*/ 10000 h 10000"/>
              <a:gd name="connsiteX5" fmla="*/ 10000 w 10000"/>
              <a:gd name="connsiteY5" fmla="*/ 5745 h 10000"/>
              <a:gd name="connsiteX6" fmla="*/ 9999 w 10000"/>
              <a:gd name="connsiteY6" fmla="*/ 0 h 10000"/>
              <a:gd name="connsiteX0" fmla="*/ 14796 w 14796"/>
              <a:gd name="connsiteY0" fmla="*/ 0 h 10000"/>
              <a:gd name="connsiteX1" fmla="*/ 0 w 14796"/>
              <a:gd name="connsiteY1" fmla="*/ 0 h 10000"/>
              <a:gd name="connsiteX2" fmla="*/ 280 w 14796"/>
              <a:gd name="connsiteY2" fmla="*/ 5005 h 10000"/>
              <a:gd name="connsiteX3" fmla="*/ 0 w 14796"/>
              <a:gd name="connsiteY3" fmla="*/ 9962 h 10000"/>
              <a:gd name="connsiteX4" fmla="*/ 10000 w 14796"/>
              <a:gd name="connsiteY4" fmla="*/ 10000 h 10000"/>
              <a:gd name="connsiteX5" fmla="*/ 10000 w 14796"/>
              <a:gd name="connsiteY5" fmla="*/ 5745 h 10000"/>
              <a:gd name="connsiteX6" fmla="*/ 14796 w 14796"/>
              <a:gd name="connsiteY6" fmla="*/ 0 h 10000"/>
              <a:gd name="connsiteX0" fmla="*/ 14796 w 14796"/>
              <a:gd name="connsiteY0" fmla="*/ 0 h 9968"/>
              <a:gd name="connsiteX1" fmla="*/ 0 w 14796"/>
              <a:gd name="connsiteY1" fmla="*/ 0 h 9968"/>
              <a:gd name="connsiteX2" fmla="*/ 280 w 14796"/>
              <a:gd name="connsiteY2" fmla="*/ 5005 h 9968"/>
              <a:gd name="connsiteX3" fmla="*/ 0 w 14796"/>
              <a:gd name="connsiteY3" fmla="*/ 9962 h 9968"/>
              <a:gd name="connsiteX4" fmla="*/ 14788 w 14796"/>
              <a:gd name="connsiteY4" fmla="*/ 9968 h 9968"/>
              <a:gd name="connsiteX5" fmla="*/ 10000 w 14796"/>
              <a:gd name="connsiteY5" fmla="*/ 5745 h 9968"/>
              <a:gd name="connsiteX6" fmla="*/ 14796 w 14796"/>
              <a:gd name="connsiteY6" fmla="*/ 0 h 9968"/>
              <a:gd name="connsiteX0" fmla="*/ 10000 w 10000"/>
              <a:gd name="connsiteY0" fmla="*/ 0 h 10000"/>
              <a:gd name="connsiteX1" fmla="*/ 0 w 10000"/>
              <a:gd name="connsiteY1" fmla="*/ 0 h 10000"/>
              <a:gd name="connsiteX2" fmla="*/ 189 w 10000"/>
              <a:gd name="connsiteY2" fmla="*/ 5021 h 10000"/>
              <a:gd name="connsiteX3" fmla="*/ 0 w 10000"/>
              <a:gd name="connsiteY3" fmla="*/ 9994 h 10000"/>
              <a:gd name="connsiteX4" fmla="*/ 9995 w 10000"/>
              <a:gd name="connsiteY4" fmla="*/ 10000 h 10000"/>
              <a:gd name="connsiteX5" fmla="*/ 9998 w 10000"/>
              <a:gd name="connsiteY5" fmla="*/ 6152 h 10000"/>
              <a:gd name="connsiteX6" fmla="*/ 10000 w 10000"/>
              <a:gd name="connsiteY6"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000" h="10000">
                <a:moveTo>
                  <a:pt x="10000" y="0"/>
                </a:moveTo>
                <a:lnTo>
                  <a:pt x="0" y="0"/>
                </a:lnTo>
                <a:cubicBezTo>
                  <a:pt x="62" y="1674"/>
                  <a:pt x="124" y="3347"/>
                  <a:pt x="189" y="5021"/>
                </a:cubicBezTo>
                <a:cubicBezTo>
                  <a:pt x="124" y="6679"/>
                  <a:pt x="62" y="8336"/>
                  <a:pt x="0" y="9994"/>
                </a:cubicBezTo>
                <a:lnTo>
                  <a:pt x="9995" y="10000"/>
                </a:lnTo>
                <a:cubicBezTo>
                  <a:pt x="9993" y="8184"/>
                  <a:pt x="9998" y="8051"/>
                  <a:pt x="9998" y="6152"/>
                </a:cubicBezTo>
                <a:cubicBezTo>
                  <a:pt x="9996" y="3296"/>
                  <a:pt x="10001" y="2674"/>
                  <a:pt x="10000" y="0"/>
                </a:cubicBez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8" name="Freeform 11"/>
          <p:cNvSpPr>
            <a:spLocks/>
          </p:cNvSpPr>
          <p:nvPr userDrawn="1"/>
        </p:nvSpPr>
        <p:spPr bwMode="auto">
          <a:xfrm>
            <a:off x="4511824"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5" name="文本占位符 6"/>
          <p:cNvSpPr>
            <a:spLocks noGrp="1"/>
          </p:cNvSpPr>
          <p:nvPr>
            <p:ph type="body" sz="quarter" idx="10" hasCustomPrompt="1"/>
          </p:nvPr>
        </p:nvSpPr>
        <p:spPr>
          <a:xfrm>
            <a:off x="454816" y="1233487"/>
            <a:ext cx="11307600" cy="4680000"/>
          </a:xfrm>
        </p:spPr>
        <p:txBody>
          <a:bodyPr/>
          <a:lstStyle>
            <a:lvl1pPr marL="457017" marR="0" indent="-457017" algn="just" defTabSz="801367" rtl="0" eaLnBrk="1" fontAlgn="ctr" latinLnBrk="0" hangingPunct="1">
              <a:lnSpc>
                <a:spcPct val="140000"/>
              </a:lnSpc>
              <a:spcBef>
                <a:spcPct val="30000"/>
              </a:spcBef>
              <a:spcAft>
                <a:spcPct val="0"/>
              </a:spcAft>
              <a:buClrTx/>
              <a:buSzPct val="100000"/>
              <a:buFont typeface="+mj-lt"/>
              <a:buAutoNum type="arabicPeriod"/>
              <a:tabLst/>
              <a:defRPr>
                <a:latin typeface="+mn-lt"/>
                <a:ea typeface="+mn-ea"/>
                <a:cs typeface="Arial" panose="020B0604020202020204" pitchFamily="34" charset="0"/>
              </a:defRPr>
            </a:lvl1pPr>
            <a:lvl2pPr fontAlgn="ctr">
              <a:buClrTx/>
              <a:buSzPct val="100000"/>
              <a:buFont typeface="Huawei Sans" panose="020C0503030203020204" pitchFamily="34" charset="0"/>
              <a:buChar char="▫"/>
              <a:defRPr>
                <a:latin typeface="+mn-lt"/>
              </a:defRPr>
            </a:lvl2pPr>
            <a:lvl3pPr>
              <a:defRPr/>
            </a:lvl3pPr>
            <a:lvl5pPr>
              <a:buNone/>
              <a:defRPr/>
            </a:lvl5pPr>
          </a:lstStyle>
          <a:p>
            <a:pPr marL="457200" indent="-457200">
              <a:buSzPct val="100000"/>
              <a:buFont typeface="+mj-lt"/>
              <a:buAutoNum type="arabicPeriod"/>
            </a:pPr>
            <a:r>
              <a:rPr lang="zh-CN" altLang="en-US" dirty="0"/>
              <a:t>一级目录一</a:t>
            </a:r>
            <a:endParaRPr lang="en-US" altLang="zh-CN" dirty="0"/>
          </a:p>
          <a:p>
            <a:pPr marL="653788" lvl="1" indent="-457017">
              <a:buSzPct val="100000"/>
              <a:buFont typeface="+mj-lt"/>
              <a:buAutoNum type="arabicPeriod"/>
            </a:pPr>
            <a:endParaRPr lang="en-US" altLang="zh-CN" dirty="0"/>
          </a:p>
          <a:p>
            <a:pPr marL="457200" indent="-457200">
              <a:buSzPct val="100000"/>
              <a:buFont typeface="+mj-lt"/>
              <a:buAutoNum type="arabicPeriod"/>
            </a:pPr>
            <a:r>
              <a:rPr lang="zh-CN" altLang="en-US" dirty="0"/>
              <a:t>一级目录二</a:t>
            </a:r>
            <a:endParaRPr lang="en-US" altLang="zh-CN" dirty="0"/>
          </a:p>
          <a:p>
            <a:pPr marL="457200" indent="-457200">
              <a:buSzPct val="100000"/>
              <a:buFont typeface="+mj-lt"/>
              <a:buAutoNum type="arabicPeriod"/>
            </a:pPr>
            <a:r>
              <a:rPr lang="zh-CN" altLang="en-US" dirty="0"/>
              <a:t>一级目录三</a:t>
            </a:r>
            <a:endParaRPr lang="en-US" altLang="zh-CN" dirty="0"/>
          </a:p>
          <a:p>
            <a:pPr marL="457200" indent="-457200">
              <a:buSzPct val="100000"/>
              <a:buFont typeface="+mj-lt"/>
              <a:buAutoNum type="arabicPeriod"/>
            </a:pPr>
            <a:r>
              <a:rPr lang="zh-CN" altLang="en-US" dirty="0"/>
              <a:t>一级目录四</a:t>
            </a:r>
            <a:endParaRPr lang="en-US" altLang="zh-CN" dirty="0"/>
          </a:p>
          <a:p>
            <a:endParaRPr lang="zh-CN" altLang="en-US" dirty="0"/>
          </a:p>
        </p:txBody>
      </p:sp>
    </p:spTree>
    <p:extLst>
      <p:ext uri="{BB962C8B-B14F-4D97-AF65-F5344CB8AC3E}">
        <p14:creationId xmlns:p14="http://schemas.microsoft.com/office/powerpoint/2010/main" val="376291954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4.3-封面">
    <p:spTree>
      <p:nvGrpSpPr>
        <p:cNvPr id="1" name=""/>
        <p:cNvGrpSpPr/>
        <p:nvPr/>
      </p:nvGrpSpPr>
      <p:grpSpPr>
        <a:xfrm>
          <a:off x="0" y="0"/>
          <a:ext cx="0" cy="0"/>
          <a:chOff x="0" y="0"/>
          <a:chExt cx="0" cy="0"/>
        </a:xfrm>
      </p:grpSpPr>
      <p:pic>
        <p:nvPicPr>
          <p:cNvPr id="20" name="Picture 4">
            <a:extLst>
              <a:ext uri="{FF2B5EF4-FFF2-40B4-BE49-F238E27FC236}">
                <a16:creationId xmlns="" xmlns:a16="http://schemas.microsoft.com/office/drawing/2014/main" id="{D41ED637-23F7-4EF1-8244-C6F587DE15EC}"/>
              </a:ext>
            </a:extLst>
          </p:cNvPr>
          <p:cNvPicPr>
            <a:picLocks noChangeAspect="1" noChangeArrowheads="1"/>
          </p:cNvPicPr>
          <p:nvPr userDrawn="1"/>
        </p:nvPicPr>
        <p:blipFill rotWithShape="1">
          <a:blip r:embed="rId2" cstate="print">
            <a:extLst>
              <a:ext uri="{28A0092B-C50C-407E-A947-70E740481C1C}">
                <a14:useLocalDpi xmlns:a14="http://schemas.microsoft.com/office/drawing/2010/main" val="0"/>
              </a:ext>
            </a:extLst>
          </a:blip>
          <a:srcRect b="3447"/>
          <a:stretch/>
        </p:blipFill>
        <p:spPr bwMode="auto">
          <a:xfrm>
            <a:off x="1" y="85"/>
            <a:ext cx="12192000" cy="6864740"/>
          </a:xfrm>
          <a:prstGeom prst="rect">
            <a:avLst/>
          </a:prstGeom>
          <a:noFill/>
          <a:extLst>
            <a:ext uri="{909E8E84-426E-40DD-AFC4-6F175D3DCCD1}">
              <a14:hiddenFill xmlns:a14="http://schemas.microsoft.com/office/drawing/2010/main">
                <a:solidFill>
                  <a:srgbClr val="FFFFFF"/>
                </a:solidFill>
              </a14:hiddenFill>
            </a:ext>
          </a:extLst>
        </p:spPr>
      </p:pic>
      <p:sp>
        <p:nvSpPr>
          <p:cNvPr id="21" name="Rectangle 41">
            <a:extLst>
              <a:ext uri="{FF2B5EF4-FFF2-40B4-BE49-F238E27FC236}">
                <a16:creationId xmlns="" xmlns:a16="http://schemas.microsoft.com/office/drawing/2014/main" id="{8A4E814C-6A0E-4D7B-A72D-A89F1472C079}"/>
              </a:ext>
            </a:extLst>
          </p:cNvPr>
          <p:cNvSpPr>
            <a:spLocks noGrp="1" noChangeArrowheads="1"/>
          </p:cNvSpPr>
          <p:nvPr>
            <p:ph type="ctrTitle" sz="quarter" hasCustomPrompt="1"/>
          </p:nvPr>
        </p:nvSpPr>
        <p:spPr>
          <a:xfrm>
            <a:off x="1031295" y="4957156"/>
            <a:ext cx="10441567" cy="831600"/>
          </a:xfrm>
          <a:prstGeom prst="rect">
            <a:avLst/>
          </a:prstGeom>
          <a:ln algn="ctr"/>
        </p:spPr>
        <p:txBody>
          <a:bodyPr lIns="87802" tIns="43901" rIns="87802" bIns="43901"/>
          <a:lstStyle>
            <a:lvl1pPr algn="l" defTabSz="801688" rtl="0" eaLnBrk="0" fontAlgn="ctr" hangingPunct="0">
              <a:spcBef>
                <a:spcPct val="0"/>
              </a:spcBef>
              <a:spcAft>
                <a:spcPct val="0"/>
              </a:spcAft>
              <a:defRPr lang="zh-CN" altLang="en-US" sz="4300" b="1" kern="1200" baseline="0" dirty="0">
                <a:solidFill>
                  <a:srgbClr val="0070C0"/>
                </a:solidFill>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a:t>Click to Edit Title</a:t>
            </a:r>
            <a:endParaRPr lang="zh-CN" altLang="en-US" dirty="0"/>
          </a:p>
        </p:txBody>
      </p:sp>
      <p:sp>
        <p:nvSpPr>
          <p:cNvPr id="22" name="文本占位符 29">
            <a:extLst>
              <a:ext uri="{FF2B5EF4-FFF2-40B4-BE49-F238E27FC236}">
                <a16:creationId xmlns="" xmlns:a16="http://schemas.microsoft.com/office/drawing/2014/main" id="{32066CDE-A937-4A09-BC1A-2E31B37E80DC}"/>
              </a:ext>
            </a:extLst>
          </p:cNvPr>
          <p:cNvSpPr>
            <a:spLocks noGrp="1"/>
          </p:cNvSpPr>
          <p:nvPr>
            <p:ph type="body" sz="quarter" idx="10" hasCustomPrompt="1"/>
          </p:nvPr>
        </p:nvSpPr>
        <p:spPr>
          <a:xfrm>
            <a:off x="1031295" y="5816120"/>
            <a:ext cx="6912000" cy="493200"/>
          </a:xfrm>
          <a:prstGeom prst="rect">
            <a:avLst/>
          </a:prstGeom>
        </p:spPr>
        <p:txBody>
          <a:bodyPr/>
          <a:lstStyle>
            <a:lvl1pPr marL="0" indent="0" algn="l" defTabSz="801688" rtl="0" eaLnBrk="0" fontAlgn="ctr" hangingPunct="0">
              <a:spcBef>
                <a:spcPct val="0"/>
              </a:spcBef>
              <a:spcAft>
                <a:spcPct val="0"/>
              </a:spcAft>
              <a:buNone/>
              <a:defRPr lang="zh-CN" altLang="en-US" sz="2000" kern="1200" baseline="0" dirty="0" smtClean="0">
                <a:solidFill>
                  <a:srgbClr val="0070C0"/>
                </a:solidFill>
                <a:latin typeface="Huawei Sans" panose="020C0503030203020204" pitchFamily="34" charset="0"/>
                <a:ea typeface="方正兰亭黑简体" panose="02000000000000000000" pitchFamily="2" charset="-122"/>
                <a:cs typeface="Huawei Sans" panose="020C0503030203020204" pitchFamily="34" charset="0"/>
              </a:defRPr>
            </a:lvl1pPr>
          </a:lstStyle>
          <a:p>
            <a:pPr lvl="0"/>
            <a:r>
              <a:rPr lang="en-US" altLang="zh-CN" dirty="0"/>
              <a:t>Click to Edit Title</a:t>
            </a:r>
            <a:endParaRPr lang="zh-CN" altLang="en-US" dirty="0"/>
          </a:p>
        </p:txBody>
      </p:sp>
      <p:sp>
        <p:nvSpPr>
          <p:cNvPr id="23" name="Rectangle 54">
            <a:extLst>
              <a:ext uri="{FF2B5EF4-FFF2-40B4-BE49-F238E27FC236}">
                <a16:creationId xmlns="" xmlns:a16="http://schemas.microsoft.com/office/drawing/2014/main" id="{E41F9D83-F5AF-4470-B1CB-86B915AC09E9}"/>
              </a:ext>
            </a:extLst>
          </p:cNvPr>
          <p:cNvSpPr>
            <a:spLocks noChangeArrowheads="1"/>
          </p:cNvSpPr>
          <p:nvPr userDrawn="1"/>
        </p:nvSpPr>
        <p:spPr bwMode="auto">
          <a:xfrm>
            <a:off x="947428" y="6500581"/>
            <a:ext cx="4948333" cy="265552"/>
          </a:xfrm>
          <a:prstGeom prst="rect">
            <a:avLst/>
          </a:prstGeom>
          <a:noFill/>
          <a:ln w="9525" algn="ctr">
            <a:noFill/>
            <a:miter lim="800000"/>
            <a:headEnd/>
            <a:tailEnd/>
          </a:ln>
          <a:effectLst/>
        </p:spPr>
        <p:txBody>
          <a:bodyPr wrap="none" lIns="80101" tIns="40052" rIns="80101" bIns="40052">
            <a:spAutoFit/>
          </a:bodyPr>
          <a:lstStyle/>
          <a:p>
            <a:pPr defTabSz="801668" eaLnBrk="0" fontAlgn="base" hangingPunct="0">
              <a:defRPr/>
            </a:pPr>
            <a:r>
              <a:rPr lang="en-US" altLang="zh-CN" sz="1200" baseline="0" dirty="0">
                <a:latin typeface="Huawei Sans" panose="020C0503030203020204" pitchFamily="34" charset="0"/>
                <a:ea typeface="方正兰亭黑简体" panose="02000000000000000000" pitchFamily="2" charset="-122"/>
                <a:cs typeface="Huawei Sans" panose="020C0503030203020204" pitchFamily="34" charset="0"/>
              </a:rPr>
              <a:t>Copyright © 2020 Huawei Technologies Co., Ltd. All rights reserved. </a:t>
            </a:r>
          </a:p>
        </p:txBody>
      </p:sp>
      <p:pic>
        <p:nvPicPr>
          <p:cNvPr id="24" name="图片 23">
            <a:extLst>
              <a:ext uri="{FF2B5EF4-FFF2-40B4-BE49-F238E27FC236}">
                <a16:creationId xmlns="" xmlns:a16="http://schemas.microsoft.com/office/drawing/2014/main" id="{06AACCFD-902A-47E3-8CA1-B063B9921D65}"/>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891889" y="251069"/>
            <a:ext cx="1965600" cy="430102"/>
          </a:xfrm>
          <a:prstGeom prst="rect">
            <a:avLst/>
          </a:prstGeom>
        </p:spPr>
      </p:pic>
    </p:spTree>
    <p:extLst>
      <p:ext uri="{BB962C8B-B14F-4D97-AF65-F5344CB8AC3E}">
        <p14:creationId xmlns:p14="http://schemas.microsoft.com/office/powerpoint/2010/main" val="2698744633"/>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8#仅标题">
    <p:spTree>
      <p:nvGrpSpPr>
        <p:cNvPr id="1" name=""/>
        <p:cNvGrpSpPr/>
        <p:nvPr/>
      </p:nvGrpSpPr>
      <p:grpSpPr>
        <a:xfrm>
          <a:off x="0" y="0"/>
          <a:ext cx="0" cy="0"/>
          <a:chOff x="0" y="0"/>
          <a:chExt cx="0" cy="0"/>
        </a:xfrm>
      </p:grpSpPr>
      <p:sp>
        <p:nvSpPr>
          <p:cNvPr id="7"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ea typeface="方正兰亭黑简体" panose="02000000000000000000" pitchFamily="2" charset="-122"/>
            </a:endParaRPr>
          </a:p>
        </p:txBody>
      </p:sp>
      <p:sp>
        <p:nvSpPr>
          <p:cNvPr id="8"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ea typeface="方正兰亭黑简体" panose="02000000000000000000" pitchFamily="2" charset="-122"/>
            </a:endParaRPr>
          </a:p>
        </p:txBody>
      </p:sp>
      <p:sp>
        <p:nvSpPr>
          <p:cNvPr id="9" name="Freeform 12"/>
          <p:cNvSpPr>
            <a:spLocks noEditPoints="1"/>
          </p:cNvSpPr>
          <p:nvPr userDrawn="1"/>
        </p:nvSpPr>
        <p:spPr bwMode="auto">
          <a:xfrm>
            <a:off x="479376" y="474075"/>
            <a:ext cx="508162" cy="508967"/>
          </a:xfrm>
          <a:custGeom>
            <a:avLst/>
            <a:gdLst>
              <a:gd name="T0" fmla="*/ 1433 w 2867"/>
              <a:gd name="T1" fmla="*/ 0 h 2867"/>
              <a:gd name="T2" fmla="*/ 0 w 2867"/>
              <a:gd name="T3" fmla="*/ 1433 h 2867"/>
              <a:gd name="T4" fmla="*/ 1433 w 2867"/>
              <a:gd name="T5" fmla="*/ 2867 h 2867"/>
              <a:gd name="T6" fmla="*/ 2867 w 2867"/>
              <a:gd name="T7" fmla="*/ 1433 h 2867"/>
              <a:gd name="T8" fmla="*/ 1433 w 2867"/>
              <a:gd name="T9" fmla="*/ 0 h 2867"/>
              <a:gd name="T10" fmla="*/ 1433 w 2867"/>
              <a:gd name="T11" fmla="*/ 2662 h 2867"/>
              <a:gd name="T12" fmla="*/ 205 w 2867"/>
              <a:gd name="T13" fmla="*/ 1433 h 2867"/>
              <a:gd name="T14" fmla="*/ 1433 w 2867"/>
              <a:gd name="T15" fmla="*/ 205 h 2867"/>
              <a:gd name="T16" fmla="*/ 2662 w 2867"/>
              <a:gd name="T17" fmla="*/ 1433 h 2867"/>
              <a:gd name="T18" fmla="*/ 1433 w 2867"/>
              <a:gd name="T19" fmla="*/ 2662 h 2867"/>
              <a:gd name="T20" fmla="*/ 2336 w 2867"/>
              <a:gd name="T21" fmla="*/ 2066 h 2867"/>
              <a:gd name="T22" fmla="*/ 523 w 2867"/>
              <a:gd name="T23" fmla="*/ 2066 h 2867"/>
              <a:gd name="T24" fmla="*/ 976 w 2867"/>
              <a:gd name="T25" fmla="*/ 1432 h 2867"/>
              <a:gd name="T26" fmla="*/ 1255 w 2867"/>
              <a:gd name="T27" fmla="*/ 1810 h 2867"/>
              <a:gd name="T28" fmla="*/ 1792 w 2867"/>
              <a:gd name="T29" fmla="*/ 1069 h 2867"/>
              <a:gd name="T30" fmla="*/ 2336 w 2867"/>
              <a:gd name="T31" fmla="*/ 2066 h 2867"/>
              <a:gd name="T32" fmla="*/ 704 w 2867"/>
              <a:gd name="T33" fmla="*/ 978 h 2867"/>
              <a:gd name="T34" fmla="*/ 886 w 2867"/>
              <a:gd name="T35" fmla="*/ 797 h 2867"/>
              <a:gd name="T36" fmla="*/ 1067 w 2867"/>
              <a:gd name="T37" fmla="*/ 978 h 2867"/>
              <a:gd name="T38" fmla="*/ 886 w 2867"/>
              <a:gd name="T39" fmla="*/ 1160 h 2867"/>
              <a:gd name="T40" fmla="*/ 704 w 2867"/>
              <a:gd name="T41" fmla="*/ 978 h 2867"/>
              <a:gd name="T42" fmla="*/ 704 w 2867"/>
              <a:gd name="T43" fmla="*/ 978 h 2867"/>
              <a:gd name="T44" fmla="*/ 704 w 2867"/>
              <a:gd name="T45" fmla="*/ 978 h 28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867" h="2867">
                <a:moveTo>
                  <a:pt x="1433" y="0"/>
                </a:moveTo>
                <a:cubicBezTo>
                  <a:pt x="643" y="0"/>
                  <a:pt x="0" y="643"/>
                  <a:pt x="0" y="1433"/>
                </a:cubicBezTo>
                <a:cubicBezTo>
                  <a:pt x="0" y="2224"/>
                  <a:pt x="643" y="2867"/>
                  <a:pt x="1433" y="2867"/>
                </a:cubicBezTo>
                <a:cubicBezTo>
                  <a:pt x="2224" y="2867"/>
                  <a:pt x="2867" y="2224"/>
                  <a:pt x="2867" y="1433"/>
                </a:cubicBezTo>
                <a:cubicBezTo>
                  <a:pt x="2867" y="643"/>
                  <a:pt x="2224" y="0"/>
                  <a:pt x="1433" y="0"/>
                </a:cubicBezTo>
                <a:close/>
                <a:moveTo>
                  <a:pt x="1433" y="2662"/>
                </a:moveTo>
                <a:cubicBezTo>
                  <a:pt x="756" y="2662"/>
                  <a:pt x="205" y="2111"/>
                  <a:pt x="205" y="1433"/>
                </a:cubicBezTo>
                <a:cubicBezTo>
                  <a:pt x="205" y="756"/>
                  <a:pt x="756" y="205"/>
                  <a:pt x="1433" y="205"/>
                </a:cubicBezTo>
                <a:cubicBezTo>
                  <a:pt x="2111" y="205"/>
                  <a:pt x="2662" y="756"/>
                  <a:pt x="2662" y="1433"/>
                </a:cubicBezTo>
                <a:cubicBezTo>
                  <a:pt x="2662" y="2111"/>
                  <a:pt x="2111" y="2662"/>
                  <a:pt x="1433" y="2662"/>
                </a:cubicBezTo>
                <a:close/>
                <a:moveTo>
                  <a:pt x="2336" y="2066"/>
                </a:moveTo>
                <a:cubicBezTo>
                  <a:pt x="523" y="2066"/>
                  <a:pt x="523" y="2066"/>
                  <a:pt x="523" y="2066"/>
                </a:cubicBezTo>
                <a:cubicBezTo>
                  <a:pt x="976" y="1432"/>
                  <a:pt x="976" y="1432"/>
                  <a:pt x="976" y="1432"/>
                </a:cubicBezTo>
                <a:cubicBezTo>
                  <a:pt x="1255" y="1810"/>
                  <a:pt x="1255" y="1810"/>
                  <a:pt x="1255" y="1810"/>
                </a:cubicBezTo>
                <a:cubicBezTo>
                  <a:pt x="1792" y="1069"/>
                  <a:pt x="1792" y="1069"/>
                  <a:pt x="1792" y="1069"/>
                </a:cubicBezTo>
                <a:lnTo>
                  <a:pt x="2336" y="2066"/>
                </a:lnTo>
                <a:close/>
                <a:moveTo>
                  <a:pt x="704" y="978"/>
                </a:moveTo>
                <a:cubicBezTo>
                  <a:pt x="704" y="878"/>
                  <a:pt x="786" y="797"/>
                  <a:pt x="886" y="797"/>
                </a:cubicBezTo>
                <a:cubicBezTo>
                  <a:pt x="986" y="797"/>
                  <a:pt x="1067" y="878"/>
                  <a:pt x="1067" y="978"/>
                </a:cubicBezTo>
                <a:cubicBezTo>
                  <a:pt x="1067" y="1079"/>
                  <a:pt x="986" y="1160"/>
                  <a:pt x="886" y="1160"/>
                </a:cubicBezTo>
                <a:cubicBezTo>
                  <a:pt x="786" y="1160"/>
                  <a:pt x="704" y="1079"/>
                  <a:pt x="704" y="978"/>
                </a:cubicBezTo>
                <a:close/>
                <a:moveTo>
                  <a:pt x="704" y="978"/>
                </a:moveTo>
                <a:cubicBezTo>
                  <a:pt x="704" y="978"/>
                  <a:pt x="704" y="978"/>
                  <a:pt x="704" y="978"/>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dirty="0">
              <a:ea typeface="方正兰亭黑简体" panose="02000000000000000000" pitchFamily="2" charset="-122"/>
            </a:endParaRPr>
          </a:p>
        </p:txBody>
      </p:sp>
      <p:sp>
        <p:nvSpPr>
          <p:cNvPr id="10" name="标题 1"/>
          <p:cNvSpPr>
            <a:spLocks noGrp="1"/>
          </p:cNvSpPr>
          <p:nvPr>
            <p:ph type="title" hasCustomPrompt="1"/>
          </p:nvPr>
        </p:nvSpPr>
        <p:spPr>
          <a:xfrm>
            <a:off x="1594800" y="410400"/>
            <a:ext cx="9831600" cy="640800"/>
          </a:xfrm>
          <a:noFill/>
          <a:ln w="9525">
            <a:noFill/>
            <a:miter lim="800000"/>
            <a:headEnd/>
            <a:tailEnd/>
          </a:ln>
        </p:spPr>
        <p:txBody>
          <a:bodyPr vert="horz" wrap="square" lIns="100800" tIns="50400" rIns="100800" bIns="50400" numCol="1" anchor="t" anchorCtr="0" compatLnSpc="1">
            <a:prstTxWarp prst="textNoShape">
              <a:avLst/>
            </a:prstTxWarp>
          </a:bodyPr>
          <a:lstStyle>
            <a:lvl1pPr fontAlgn="auto">
              <a:defRPr lang="zh-CN" altLang="en-US" b="1" kern="0" baseline="0" dirty="0"/>
            </a:lvl1pPr>
          </a:lstStyle>
          <a:p>
            <a:pPr lvl="0"/>
            <a:r>
              <a:rPr lang="en-US" altLang="zh-CN" dirty="0"/>
              <a:t>Title</a:t>
            </a:r>
            <a:endParaRPr lang="zh-CN" altLang="en-US" dirty="0"/>
          </a:p>
        </p:txBody>
      </p:sp>
    </p:spTree>
    <p:extLst>
      <p:ext uri="{BB962C8B-B14F-4D97-AF65-F5344CB8AC3E}">
        <p14:creationId xmlns:p14="http://schemas.microsoft.com/office/powerpoint/2010/main" val="104427224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7#标题和内容">
    <p:spTree>
      <p:nvGrpSpPr>
        <p:cNvPr id="1" name=""/>
        <p:cNvGrpSpPr/>
        <p:nvPr/>
      </p:nvGrpSpPr>
      <p:grpSpPr>
        <a:xfrm>
          <a:off x="0" y="0"/>
          <a:ext cx="0" cy="0"/>
          <a:chOff x="0" y="0"/>
          <a:chExt cx="0" cy="0"/>
        </a:xfrm>
      </p:grpSpPr>
      <p:sp>
        <p:nvSpPr>
          <p:cNvPr id="10" name="文本占位符 6"/>
          <p:cNvSpPr>
            <a:spLocks noGrp="1"/>
          </p:cNvSpPr>
          <p:nvPr>
            <p:ph type="body" sz="quarter" idx="10" hasCustomPrompt="1"/>
          </p:nvPr>
        </p:nvSpPr>
        <p:spPr>
          <a:xfrm>
            <a:off x="451877" y="1242453"/>
            <a:ext cx="11306175" cy="4680000"/>
          </a:xfrm>
          <a:prstGeom prst="rect">
            <a:avLst/>
          </a:prstGeom>
        </p:spPr>
        <p:txBody>
          <a:bodyPr/>
          <a:lstStyle>
            <a:lvl1pPr algn="just">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a:t>Click here to edit</a:t>
            </a:r>
            <a:endParaRPr lang="zh-CN" altLang="en-US" dirty="0"/>
          </a:p>
        </p:txBody>
      </p:sp>
      <p:sp>
        <p:nvSpPr>
          <p:cNvPr id="11"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2"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13" name="组合 12"/>
          <p:cNvGrpSpPr/>
          <p:nvPr userDrawn="1"/>
        </p:nvGrpSpPr>
        <p:grpSpPr>
          <a:xfrm>
            <a:off x="587388" y="505779"/>
            <a:ext cx="374708" cy="445558"/>
            <a:chOff x="-1647825" y="2492375"/>
            <a:chExt cx="1947863" cy="2316163"/>
          </a:xfrm>
          <a:solidFill>
            <a:schemeClr val="bg1"/>
          </a:solidFill>
        </p:grpSpPr>
        <p:sp>
          <p:nvSpPr>
            <p:cNvPr id="14" name="Freeform 6"/>
            <p:cNvSpPr>
              <a:spLocks noEditPoints="1"/>
            </p:cNvSpPr>
            <p:nvPr/>
          </p:nvSpPr>
          <p:spPr bwMode="auto">
            <a:xfrm>
              <a:off x="-1647825" y="2492375"/>
              <a:ext cx="1947863" cy="2316163"/>
            </a:xfrm>
            <a:custGeom>
              <a:avLst/>
              <a:gdLst>
                <a:gd name="T0" fmla="*/ 301 w 2739"/>
                <a:gd name="T1" fmla="*/ 181 h 3258"/>
                <a:gd name="T2" fmla="*/ 182 w 2739"/>
                <a:gd name="T3" fmla="*/ 301 h 3258"/>
                <a:gd name="T4" fmla="*/ 182 w 2739"/>
                <a:gd name="T5" fmla="*/ 2955 h 3258"/>
                <a:gd name="T6" fmla="*/ 262 w 2739"/>
                <a:gd name="T7" fmla="*/ 3068 h 3258"/>
                <a:gd name="T8" fmla="*/ 863 w 2739"/>
                <a:gd name="T9" fmla="*/ 2756 h 3258"/>
                <a:gd name="T10" fmla="*/ 1377 w 2739"/>
                <a:gd name="T11" fmla="*/ 3046 h 3258"/>
                <a:gd name="T12" fmla="*/ 1950 w 2739"/>
                <a:gd name="T13" fmla="*/ 2756 h 3258"/>
                <a:gd name="T14" fmla="*/ 2482 w 2739"/>
                <a:gd name="T15" fmla="*/ 3066 h 3258"/>
                <a:gd name="T16" fmla="*/ 2557 w 2739"/>
                <a:gd name="T17" fmla="*/ 2955 h 3258"/>
                <a:gd name="T18" fmla="*/ 2557 w 2739"/>
                <a:gd name="T19" fmla="*/ 301 h 3258"/>
                <a:gd name="T20" fmla="*/ 2438 w 2739"/>
                <a:gd name="T21" fmla="*/ 181 h 3258"/>
                <a:gd name="T22" fmla="*/ 301 w 2739"/>
                <a:gd name="T23" fmla="*/ 181 h 3258"/>
                <a:gd name="T24" fmla="*/ 2449 w 2739"/>
                <a:gd name="T25" fmla="*/ 3258 h 3258"/>
                <a:gd name="T26" fmla="*/ 1944 w 2739"/>
                <a:gd name="T27" fmla="*/ 2963 h 3258"/>
                <a:gd name="T28" fmla="*/ 1372 w 2739"/>
                <a:gd name="T29" fmla="*/ 3252 h 3258"/>
                <a:gd name="T30" fmla="*/ 860 w 2739"/>
                <a:gd name="T31" fmla="*/ 2963 h 3258"/>
                <a:gd name="T32" fmla="*/ 291 w 2739"/>
                <a:gd name="T33" fmla="*/ 3257 h 3258"/>
                <a:gd name="T34" fmla="*/ 264 w 2739"/>
                <a:gd name="T35" fmla="*/ 3254 h 3258"/>
                <a:gd name="T36" fmla="*/ 0 w 2739"/>
                <a:gd name="T37" fmla="*/ 2955 h 3258"/>
                <a:gd name="T38" fmla="*/ 0 w 2739"/>
                <a:gd name="T39" fmla="*/ 301 h 3258"/>
                <a:gd name="T40" fmla="*/ 301 w 2739"/>
                <a:gd name="T41" fmla="*/ 0 h 3258"/>
                <a:gd name="T42" fmla="*/ 2438 w 2739"/>
                <a:gd name="T43" fmla="*/ 0 h 3258"/>
                <a:gd name="T44" fmla="*/ 2739 w 2739"/>
                <a:gd name="T45" fmla="*/ 301 h 3258"/>
                <a:gd name="T46" fmla="*/ 2739 w 2739"/>
                <a:gd name="T47" fmla="*/ 2955 h 3258"/>
                <a:gd name="T48" fmla="*/ 2480 w 2739"/>
                <a:gd name="T49" fmla="*/ 3253 h 3258"/>
                <a:gd name="T50" fmla="*/ 2449 w 2739"/>
                <a:gd name="T51" fmla="*/ 3258 h 3258"/>
                <a:gd name="T52" fmla="*/ 2449 w 2739"/>
                <a:gd name="T53" fmla="*/ 3258 h 3258"/>
                <a:gd name="T54" fmla="*/ 2449 w 2739"/>
                <a:gd name="T55" fmla="*/ 3258 h 3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739" h="3258">
                  <a:moveTo>
                    <a:pt x="301" y="181"/>
                  </a:moveTo>
                  <a:cubicBezTo>
                    <a:pt x="235" y="182"/>
                    <a:pt x="182" y="235"/>
                    <a:pt x="182" y="301"/>
                  </a:cubicBezTo>
                  <a:cubicBezTo>
                    <a:pt x="182" y="2955"/>
                    <a:pt x="182" y="2955"/>
                    <a:pt x="182" y="2955"/>
                  </a:cubicBezTo>
                  <a:cubicBezTo>
                    <a:pt x="182" y="3007"/>
                    <a:pt x="215" y="3052"/>
                    <a:pt x="262" y="3068"/>
                  </a:cubicBezTo>
                  <a:cubicBezTo>
                    <a:pt x="863" y="2756"/>
                    <a:pt x="863" y="2756"/>
                    <a:pt x="863" y="2756"/>
                  </a:cubicBezTo>
                  <a:cubicBezTo>
                    <a:pt x="1377" y="3046"/>
                    <a:pt x="1377" y="3046"/>
                    <a:pt x="1377" y="3046"/>
                  </a:cubicBezTo>
                  <a:cubicBezTo>
                    <a:pt x="1950" y="2756"/>
                    <a:pt x="1950" y="2756"/>
                    <a:pt x="1950" y="2756"/>
                  </a:cubicBezTo>
                  <a:cubicBezTo>
                    <a:pt x="2482" y="3066"/>
                    <a:pt x="2482" y="3066"/>
                    <a:pt x="2482" y="3066"/>
                  </a:cubicBezTo>
                  <a:cubicBezTo>
                    <a:pt x="2527" y="3048"/>
                    <a:pt x="2557" y="3004"/>
                    <a:pt x="2557" y="2955"/>
                  </a:cubicBezTo>
                  <a:cubicBezTo>
                    <a:pt x="2557" y="301"/>
                    <a:pt x="2557" y="301"/>
                    <a:pt x="2557" y="301"/>
                  </a:cubicBezTo>
                  <a:cubicBezTo>
                    <a:pt x="2557" y="235"/>
                    <a:pt x="2504" y="182"/>
                    <a:pt x="2438" y="181"/>
                  </a:cubicBezTo>
                  <a:lnTo>
                    <a:pt x="301" y="181"/>
                  </a:lnTo>
                  <a:close/>
                  <a:moveTo>
                    <a:pt x="2449" y="3258"/>
                  </a:moveTo>
                  <a:cubicBezTo>
                    <a:pt x="1944" y="2963"/>
                    <a:pt x="1944" y="2963"/>
                    <a:pt x="1944" y="2963"/>
                  </a:cubicBezTo>
                  <a:cubicBezTo>
                    <a:pt x="1372" y="3252"/>
                    <a:pt x="1372" y="3252"/>
                    <a:pt x="1372" y="3252"/>
                  </a:cubicBezTo>
                  <a:cubicBezTo>
                    <a:pt x="860" y="2963"/>
                    <a:pt x="860" y="2963"/>
                    <a:pt x="860" y="2963"/>
                  </a:cubicBezTo>
                  <a:cubicBezTo>
                    <a:pt x="291" y="3257"/>
                    <a:pt x="291" y="3257"/>
                    <a:pt x="291" y="3257"/>
                  </a:cubicBezTo>
                  <a:cubicBezTo>
                    <a:pt x="264" y="3254"/>
                    <a:pt x="264" y="3254"/>
                    <a:pt x="264" y="3254"/>
                  </a:cubicBezTo>
                  <a:cubicBezTo>
                    <a:pt x="113" y="3235"/>
                    <a:pt x="0" y="3107"/>
                    <a:pt x="0" y="2955"/>
                  </a:cubicBezTo>
                  <a:cubicBezTo>
                    <a:pt x="0" y="301"/>
                    <a:pt x="0" y="301"/>
                    <a:pt x="0" y="301"/>
                  </a:cubicBezTo>
                  <a:cubicBezTo>
                    <a:pt x="0" y="135"/>
                    <a:pt x="135" y="0"/>
                    <a:pt x="301" y="0"/>
                  </a:cubicBezTo>
                  <a:cubicBezTo>
                    <a:pt x="2438" y="0"/>
                    <a:pt x="2438" y="0"/>
                    <a:pt x="2438" y="0"/>
                  </a:cubicBezTo>
                  <a:cubicBezTo>
                    <a:pt x="2604" y="0"/>
                    <a:pt x="2739" y="135"/>
                    <a:pt x="2739" y="301"/>
                  </a:cubicBezTo>
                  <a:cubicBezTo>
                    <a:pt x="2739" y="2955"/>
                    <a:pt x="2739" y="2955"/>
                    <a:pt x="2739" y="2955"/>
                  </a:cubicBezTo>
                  <a:cubicBezTo>
                    <a:pt x="2739" y="3105"/>
                    <a:pt x="2628" y="3233"/>
                    <a:pt x="2480" y="3253"/>
                  </a:cubicBezTo>
                  <a:lnTo>
                    <a:pt x="2449" y="3258"/>
                  </a:lnTo>
                  <a:close/>
                  <a:moveTo>
                    <a:pt x="2449" y="3258"/>
                  </a:moveTo>
                  <a:cubicBezTo>
                    <a:pt x="2449" y="3258"/>
                    <a:pt x="2449" y="3258"/>
                    <a:pt x="2449" y="325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5" name="Freeform 7"/>
            <p:cNvSpPr>
              <a:spLocks noEditPoints="1"/>
            </p:cNvSpPr>
            <p:nvPr/>
          </p:nvSpPr>
          <p:spPr bwMode="auto">
            <a:xfrm>
              <a:off x="-1155700" y="2941638"/>
              <a:ext cx="963613" cy="893763"/>
            </a:xfrm>
            <a:custGeom>
              <a:avLst/>
              <a:gdLst>
                <a:gd name="T0" fmla="*/ 1267 w 1353"/>
                <a:gd name="T1" fmla="*/ 182 h 1256"/>
                <a:gd name="T2" fmla="*/ 87 w 1353"/>
                <a:gd name="T3" fmla="*/ 182 h 1256"/>
                <a:gd name="T4" fmla="*/ 0 w 1353"/>
                <a:gd name="T5" fmla="*/ 91 h 1256"/>
                <a:gd name="T6" fmla="*/ 87 w 1353"/>
                <a:gd name="T7" fmla="*/ 0 h 1256"/>
                <a:gd name="T8" fmla="*/ 1267 w 1353"/>
                <a:gd name="T9" fmla="*/ 0 h 1256"/>
                <a:gd name="T10" fmla="*/ 1353 w 1353"/>
                <a:gd name="T11" fmla="*/ 91 h 1256"/>
                <a:gd name="T12" fmla="*/ 1267 w 1353"/>
                <a:gd name="T13" fmla="*/ 182 h 1256"/>
                <a:gd name="T14" fmla="*/ 1267 w 1353"/>
                <a:gd name="T15" fmla="*/ 719 h 1256"/>
                <a:gd name="T16" fmla="*/ 87 w 1353"/>
                <a:gd name="T17" fmla="*/ 719 h 1256"/>
                <a:gd name="T18" fmla="*/ 0 w 1353"/>
                <a:gd name="T19" fmla="*/ 628 h 1256"/>
                <a:gd name="T20" fmla="*/ 87 w 1353"/>
                <a:gd name="T21" fmla="*/ 537 h 1256"/>
                <a:gd name="T22" fmla="*/ 1267 w 1353"/>
                <a:gd name="T23" fmla="*/ 537 h 1256"/>
                <a:gd name="T24" fmla="*/ 1353 w 1353"/>
                <a:gd name="T25" fmla="*/ 628 h 1256"/>
                <a:gd name="T26" fmla="*/ 1267 w 1353"/>
                <a:gd name="T27" fmla="*/ 719 h 1256"/>
                <a:gd name="T28" fmla="*/ 1267 w 1353"/>
                <a:gd name="T29" fmla="*/ 1256 h 1256"/>
                <a:gd name="T30" fmla="*/ 87 w 1353"/>
                <a:gd name="T31" fmla="*/ 1256 h 1256"/>
                <a:gd name="T32" fmla="*/ 1 w 1353"/>
                <a:gd name="T33" fmla="*/ 1165 h 1256"/>
                <a:gd name="T34" fmla="*/ 87 w 1353"/>
                <a:gd name="T35" fmla="*/ 1075 h 1256"/>
                <a:gd name="T36" fmla="*/ 1267 w 1353"/>
                <a:gd name="T37" fmla="*/ 1075 h 1256"/>
                <a:gd name="T38" fmla="*/ 1352 w 1353"/>
                <a:gd name="T39" fmla="*/ 1165 h 1256"/>
                <a:gd name="T40" fmla="*/ 1267 w 1353"/>
                <a:gd name="T41" fmla="*/ 1256 h 1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353" h="1256">
                  <a:moveTo>
                    <a:pt x="1267" y="182"/>
                  </a:moveTo>
                  <a:cubicBezTo>
                    <a:pt x="87" y="182"/>
                    <a:pt x="87" y="182"/>
                    <a:pt x="87" y="182"/>
                  </a:cubicBezTo>
                  <a:cubicBezTo>
                    <a:pt x="38" y="180"/>
                    <a:pt x="0" y="140"/>
                    <a:pt x="0" y="91"/>
                  </a:cubicBezTo>
                  <a:cubicBezTo>
                    <a:pt x="0" y="42"/>
                    <a:pt x="38" y="2"/>
                    <a:pt x="87" y="0"/>
                  </a:cubicBezTo>
                  <a:cubicBezTo>
                    <a:pt x="1267" y="0"/>
                    <a:pt x="1267" y="0"/>
                    <a:pt x="1267" y="0"/>
                  </a:cubicBezTo>
                  <a:cubicBezTo>
                    <a:pt x="1315" y="2"/>
                    <a:pt x="1353" y="42"/>
                    <a:pt x="1353" y="91"/>
                  </a:cubicBezTo>
                  <a:cubicBezTo>
                    <a:pt x="1353" y="140"/>
                    <a:pt x="1315" y="180"/>
                    <a:pt x="1267" y="182"/>
                  </a:cubicBezTo>
                  <a:moveTo>
                    <a:pt x="1267" y="719"/>
                  </a:moveTo>
                  <a:cubicBezTo>
                    <a:pt x="87" y="719"/>
                    <a:pt x="87" y="719"/>
                    <a:pt x="87" y="719"/>
                  </a:cubicBezTo>
                  <a:cubicBezTo>
                    <a:pt x="38" y="717"/>
                    <a:pt x="0" y="677"/>
                    <a:pt x="0" y="628"/>
                  </a:cubicBezTo>
                  <a:cubicBezTo>
                    <a:pt x="0" y="580"/>
                    <a:pt x="38" y="540"/>
                    <a:pt x="87" y="537"/>
                  </a:cubicBezTo>
                  <a:cubicBezTo>
                    <a:pt x="1267" y="537"/>
                    <a:pt x="1267" y="537"/>
                    <a:pt x="1267" y="537"/>
                  </a:cubicBezTo>
                  <a:cubicBezTo>
                    <a:pt x="1315" y="540"/>
                    <a:pt x="1353" y="580"/>
                    <a:pt x="1353" y="628"/>
                  </a:cubicBezTo>
                  <a:cubicBezTo>
                    <a:pt x="1353" y="677"/>
                    <a:pt x="1315" y="717"/>
                    <a:pt x="1267" y="719"/>
                  </a:cubicBezTo>
                  <a:moveTo>
                    <a:pt x="1267" y="1256"/>
                  </a:moveTo>
                  <a:cubicBezTo>
                    <a:pt x="87" y="1256"/>
                    <a:pt x="87" y="1256"/>
                    <a:pt x="87" y="1256"/>
                  </a:cubicBezTo>
                  <a:cubicBezTo>
                    <a:pt x="39" y="1253"/>
                    <a:pt x="1" y="1213"/>
                    <a:pt x="1" y="1165"/>
                  </a:cubicBezTo>
                  <a:cubicBezTo>
                    <a:pt x="1" y="1117"/>
                    <a:pt x="39" y="1077"/>
                    <a:pt x="87" y="1075"/>
                  </a:cubicBezTo>
                  <a:cubicBezTo>
                    <a:pt x="1267" y="1075"/>
                    <a:pt x="1267" y="1075"/>
                    <a:pt x="1267" y="1075"/>
                  </a:cubicBezTo>
                  <a:cubicBezTo>
                    <a:pt x="1314" y="1077"/>
                    <a:pt x="1352" y="1117"/>
                    <a:pt x="1352" y="1165"/>
                  </a:cubicBezTo>
                  <a:cubicBezTo>
                    <a:pt x="1352" y="1213"/>
                    <a:pt x="1314" y="1253"/>
                    <a:pt x="1267" y="125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
        <p:nvSpPr>
          <p:cNvPr id="16" name="标题 1"/>
          <p:cNvSpPr>
            <a:spLocks noGrp="1"/>
          </p:cNvSpPr>
          <p:nvPr>
            <p:ph type="title" hasCustomPrompt="1"/>
          </p:nvPr>
        </p:nvSpPr>
        <p:spPr>
          <a:xfrm>
            <a:off x="1594800" y="410400"/>
            <a:ext cx="9831600" cy="640800"/>
          </a:xfrm>
          <a:noFill/>
          <a:ln w="9525">
            <a:noFill/>
            <a:miter lim="800000"/>
            <a:headEnd/>
            <a:tailEnd/>
          </a:ln>
        </p:spPr>
        <p:txBody>
          <a:bodyPr vert="horz" wrap="square" lIns="100800" tIns="50400" rIns="100800" bIns="50400" numCol="1" anchor="t" anchorCtr="0" compatLnSpc="1">
            <a:prstTxWarp prst="textNoShape">
              <a:avLst/>
            </a:prstTxWarp>
          </a:bodyPr>
          <a:lstStyle>
            <a:lvl1pPr fontAlgn="auto">
              <a:defRPr lang="zh-CN" altLang="en-US" b="1" kern="0" baseline="0" dirty="0"/>
            </a:lvl1pPr>
          </a:lstStyle>
          <a:p>
            <a:pPr lvl="0"/>
            <a:r>
              <a:rPr lang="en-US" altLang="zh-CN" dirty="0"/>
              <a:t>Title</a:t>
            </a:r>
            <a:endParaRPr lang="zh-CN" altLang="en-US" dirty="0"/>
          </a:p>
        </p:txBody>
      </p:sp>
    </p:spTree>
    <p:extLst>
      <p:ext uri="{BB962C8B-B14F-4D97-AF65-F5344CB8AC3E}">
        <p14:creationId xmlns:p14="http://schemas.microsoft.com/office/powerpoint/2010/main" val="159002634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10#思考题">
    <p:spTree>
      <p:nvGrpSpPr>
        <p:cNvPr id="1" name=""/>
        <p:cNvGrpSpPr/>
        <p:nvPr/>
      </p:nvGrpSpPr>
      <p:grpSpPr>
        <a:xfrm>
          <a:off x="0" y="0"/>
          <a:ext cx="0" cy="0"/>
          <a:chOff x="0" y="0"/>
          <a:chExt cx="0" cy="0"/>
        </a:xfrm>
      </p:grpSpPr>
      <p:sp>
        <p:nvSpPr>
          <p:cNvPr id="23" name="文本占位符 6"/>
          <p:cNvSpPr>
            <a:spLocks noGrp="1"/>
          </p:cNvSpPr>
          <p:nvPr>
            <p:ph type="body" sz="quarter" idx="10" hasCustomPrompt="1"/>
          </p:nvPr>
        </p:nvSpPr>
        <p:spPr>
          <a:xfrm>
            <a:off x="451878" y="1242452"/>
            <a:ext cx="11306175" cy="4680000"/>
          </a:xfrm>
          <a:prstGeom prst="rect">
            <a:avLst/>
          </a:prstGeom>
        </p:spPr>
        <p:txBody>
          <a:bodyPr/>
          <a:lstStyle>
            <a:lvl1pPr marL="457200" marR="0" indent="-457200" algn="just" defTabSz="801688" rtl="0" eaLnBrk="1" fontAlgn="auto" latinLnBrk="0" hangingPunct="1">
              <a:lnSpc>
                <a:spcPct val="140000"/>
              </a:lnSpc>
              <a:spcBef>
                <a:spcPct val="30000"/>
              </a:spcBef>
              <a:spcAft>
                <a:spcPct val="0"/>
              </a:spcAft>
              <a:buClr>
                <a:schemeClr val="tx1"/>
              </a:buClr>
              <a:buSzPct val="100000"/>
              <a:buFont typeface="+mj-lt"/>
              <a:buAutoNum type="arabicPeriod"/>
              <a:tabLst/>
              <a:defRPr sz="2000" baseline="0">
                <a:latin typeface="Huawei Sans" panose="020C0503030203020204" pitchFamily="34" charset="0"/>
                <a:ea typeface="方正兰亭黑简体" panose="02000000000000000000" pitchFamily="2" charset="-122"/>
                <a:cs typeface="Huawei Sans" panose="020C0503030203020204" pitchFamily="34" charset="0"/>
              </a:defRPr>
            </a:lvl1pPr>
            <a:lvl2pPr marL="744537" indent="-342900" algn="just" fontAlgn="auto">
              <a:buSzPct val="100000"/>
              <a:buFont typeface="+mj-lt"/>
              <a:buAutoNum type="alphaUcPeriod"/>
              <a:defRPr sz="1800" baseline="0">
                <a:latin typeface="Huawei Sans" panose="020C0503030203020204" pitchFamily="34" charset="0"/>
              </a:defRPr>
            </a:lvl2pPr>
            <a:lvl3pPr>
              <a:defRPr/>
            </a:lvl3pPr>
            <a:lvl5pPr>
              <a:buNone/>
              <a:defRPr/>
            </a:lvl5pPr>
          </a:lstStyle>
          <a:p>
            <a:r>
              <a:rPr lang="en-US" altLang="zh-CN" dirty="0"/>
              <a:t>Question description.</a:t>
            </a:r>
          </a:p>
          <a:p>
            <a:pPr lvl="1"/>
            <a:endParaRPr lang="en-US" altLang="zh-CN" dirty="0"/>
          </a:p>
        </p:txBody>
      </p:sp>
      <p:sp>
        <p:nvSpPr>
          <p:cNvPr id="24" name="TextBox 10">
            <a:extLst>
              <a:ext uri="{FF2B5EF4-FFF2-40B4-BE49-F238E27FC236}">
                <a16:creationId xmlns="" xmlns:a16="http://schemas.microsoft.com/office/drawing/2014/main" id="{18ED692C-39CB-4AC0-81F6-D21CDD086EE4}"/>
              </a:ext>
            </a:extLst>
          </p:cNvPr>
          <p:cNvSpPr txBox="1"/>
          <p:nvPr userDrawn="1"/>
        </p:nvSpPr>
        <p:spPr bwMode="auto">
          <a:xfrm>
            <a:off x="1595500" y="408779"/>
            <a:ext cx="1665402" cy="639559"/>
          </a:xfrm>
          <a:prstGeom prst="rect">
            <a:avLst/>
          </a:prstGeom>
          <a:noFill/>
          <a:ln w="9525">
            <a:noFill/>
            <a:miter lim="800000"/>
            <a:headEnd/>
            <a:tailEnd/>
          </a:ln>
        </p:spPr>
        <p:txBody>
          <a:bodyPr wrap="square" lIns="99980" tIns="49987" rIns="99980" bIns="49987" rtlCol="0">
            <a:spAutoFit/>
          </a:bodyPr>
          <a:lstStyle>
            <a:defPPr>
              <a:defRPr lang="zh-CN"/>
            </a:defPPr>
            <a:lvl1pPr defTabSz="1001624" eaLnBrk="0" hangingPunct="0">
              <a:defRPr sz="3500" b="1">
                <a:solidFill>
                  <a:schemeClr val="tx1">
                    <a:lumMod val="75000"/>
                    <a:lumOff val="25000"/>
                  </a:schemeClr>
                </a:solidFill>
                <a:latin typeface="+mn-ea"/>
                <a:ea typeface="+mn-ea"/>
                <a:cs typeface="Arial" pitchFamily="34" charset="0"/>
              </a:defRPr>
            </a:lvl1pPr>
          </a:lstStyle>
          <a:p>
            <a:pPr lvl="0" fontAlgn="auto"/>
            <a:r>
              <a:rPr lang="en-US" altLang="zh-CN" baseline="0" dirty="0">
                <a:latin typeface="Huawei Sans" panose="020C0503030203020204" pitchFamily="34" charset="0"/>
                <a:ea typeface="方正兰亭黑简体" panose="02000000000000000000" pitchFamily="2" charset="-122"/>
                <a:cs typeface="Huawei Sans" panose="020C0503030203020204" pitchFamily="34" charset="0"/>
              </a:rPr>
              <a:t>Quiz</a:t>
            </a:r>
          </a:p>
        </p:txBody>
      </p:sp>
      <p:sp>
        <p:nvSpPr>
          <p:cNvPr id="25"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6"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27" name="组合 26"/>
          <p:cNvGrpSpPr/>
          <p:nvPr userDrawn="1"/>
        </p:nvGrpSpPr>
        <p:grpSpPr>
          <a:xfrm>
            <a:off x="479376" y="424270"/>
            <a:ext cx="495619" cy="592462"/>
            <a:chOff x="5554662" y="2422526"/>
            <a:chExt cx="690564" cy="825500"/>
          </a:xfrm>
          <a:solidFill>
            <a:schemeClr val="bg1"/>
          </a:solidFill>
        </p:grpSpPr>
        <p:sp>
          <p:nvSpPr>
            <p:cNvPr id="28" name="Freeform 30"/>
            <p:cNvSpPr>
              <a:spLocks/>
            </p:cNvSpPr>
            <p:nvPr/>
          </p:nvSpPr>
          <p:spPr bwMode="auto">
            <a:xfrm>
              <a:off x="5554662" y="2487613"/>
              <a:ext cx="258763" cy="760413"/>
            </a:xfrm>
            <a:custGeom>
              <a:avLst/>
              <a:gdLst>
                <a:gd name="T0" fmla="*/ 233 w 245"/>
                <a:gd name="T1" fmla="*/ 722 h 722"/>
                <a:gd name="T2" fmla="*/ 245 w 245"/>
                <a:gd name="T3" fmla="*/ 710 h 722"/>
                <a:gd name="T4" fmla="*/ 245 w 245"/>
                <a:gd name="T5" fmla="*/ 614 h 722"/>
                <a:gd name="T6" fmla="*/ 187 w 245"/>
                <a:gd name="T7" fmla="*/ 559 h 722"/>
                <a:gd name="T8" fmla="*/ 93 w 245"/>
                <a:gd name="T9" fmla="*/ 499 h 722"/>
                <a:gd name="T10" fmla="*/ 93 w 245"/>
                <a:gd name="T11" fmla="*/ 401 h 722"/>
                <a:gd name="T12" fmla="*/ 82 w 245"/>
                <a:gd name="T13" fmla="*/ 398 h 722"/>
                <a:gd name="T14" fmla="*/ 38 w 245"/>
                <a:gd name="T15" fmla="*/ 381 h 722"/>
                <a:gd name="T16" fmla="*/ 102 w 245"/>
                <a:gd name="T17" fmla="*/ 255 h 722"/>
                <a:gd name="T18" fmla="*/ 106 w 245"/>
                <a:gd name="T19" fmla="*/ 250 h 722"/>
                <a:gd name="T20" fmla="*/ 105 w 245"/>
                <a:gd name="T21" fmla="*/ 244 h 722"/>
                <a:gd name="T22" fmla="*/ 218 w 245"/>
                <a:gd name="T23" fmla="*/ 31 h 722"/>
                <a:gd name="T24" fmla="*/ 225 w 245"/>
                <a:gd name="T25" fmla="*/ 15 h 722"/>
                <a:gd name="T26" fmla="*/ 222 w 245"/>
                <a:gd name="T27" fmla="*/ 9 h 722"/>
                <a:gd name="T28" fmla="*/ 207 w 245"/>
                <a:gd name="T29" fmla="*/ 3 h 722"/>
                <a:gd name="T30" fmla="*/ 86 w 245"/>
                <a:gd name="T31" fmla="*/ 148 h 722"/>
                <a:gd name="T32" fmla="*/ 75 w 245"/>
                <a:gd name="T33" fmla="*/ 240 h 722"/>
                <a:gd name="T34" fmla="*/ 8 w 245"/>
                <a:gd name="T35" fmla="*/ 390 h 722"/>
                <a:gd name="T36" fmla="*/ 8 w 245"/>
                <a:gd name="T37" fmla="*/ 391 h 722"/>
                <a:gd name="T38" fmla="*/ 8 w 245"/>
                <a:gd name="T39" fmla="*/ 393 h 722"/>
                <a:gd name="T40" fmla="*/ 63 w 245"/>
                <a:gd name="T41" fmla="*/ 424 h 722"/>
                <a:gd name="T42" fmla="*/ 63 w 245"/>
                <a:gd name="T43" fmla="*/ 500 h 722"/>
                <a:gd name="T44" fmla="*/ 179 w 245"/>
                <a:gd name="T45" fmla="*/ 588 h 722"/>
                <a:gd name="T46" fmla="*/ 215 w 245"/>
                <a:gd name="T47" fmla="*/ 612 h 722"/>
                <a:gd name="T48" fmla="*/ 215 w 245"/>
                <a:gd name="T49" fmla="*/ 614 h 722"/>
                <a:gd name="T50" fmla="*/ 215 w 245"/>
                <a:gd name="T51" fmla="*/ 710 h 722"/>
                <a:gd name="T52" fmla="*/ 227 w 245"/>
                <a:gd name="T53" fmla="*/ 722 h 722"/>
                <a:gd name="T54" fmla="*/ 233 w 245"/>
                <a:gd name="T55" fmla="*/ 722 h 7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45" h="722">
                  <a:moveTo>
                    <a:pt x="233" y="722"/>
                  </a:moveTo>
                  <a:cubicBezTo>
                    <a:pt x="240" y="722"/>
                    <a:pt x="245" y="717"/>
                    <a:pt x="245" y="710"/>
                  </a:cubicBezTo>
                  <a:cubicBezTo>
                    <a:pt x="245" y="614"/>
                    <a:pt x="245" y="614"/>
                    <a:pt x="245" y="614"/>
                  </a:cubicBezTo>
                  <a:cubicBezTo>
                    <a:pt x="245" y="605"/>
                    <a:pt x="242" y="574"/>
                    <a:pt x="187" y="559"/>
                  </a:cubicBezTo>
                  <a:cubicBezTo>
                    <a:pt x="128" y="543"/>
                    <a:pt x="94" y="522"/>
                    <a:pt x="93" y="499"/>
                  </a:cubicBezTo>
                  <a:cubicBezTo>
                    <a:pt x="93" y="401"/>
                    <a:pt x="93" y="401"/>
                    <a:pt x="93" y="401"/>
                  </a:cubicBezTo>
                  <a:cubicBezTo>
                    <a:pt x="82" y="398"/>
                    <a:pt x="82" y="398"/>
                    <a:pt x="82" y="398"/>
                  </a:cubicBezTo>
                  <a:cubicBezTo>
                    <a:pt x="64" y="393"/>
                    <a:pt x="45" y="385"/>
                    <a:pt x="38" y="381"/>
                  </a:cubicBezTo>
                  <a:cubicBezTo>
                    <a:pt x="38" y="369"/>
                    <a:pt x="44" y="325"/>
                    <a:pt x="102" y="255"/>
                  </a:cubicBezTo>
                  <a:cubicBezTo>
                    <a:pt x="106" y="250"/>
                    <a:pt x="106" y="250"/>
                    <a:pt x="106" y="250"/>
                  </a:cubicBezTo>
                  <a:cubicBezTo>
                    <a:pt x="105" y="244"/>
                    <a:pt x="105" y="244"/>
                    <a:pt x="105" y="244"/>
                  </a:cubicBezTo>
                  <a:cubicBezTo>
                    <a:pt x="105" y="237"/>
                    <a:pt x="92" y="92"/>
                    <a:pt x="218" y="31"/>
                  </a:cubicBezTo>
                  <a:cubicBezTo>
                    <a:pt x="224" y="28"/>
                    <a:pt x="227" y="21"/>
                    <a:pt x="225" y="15"/>
                  </a:cubicBezTo>
                  <a:cubicBezTo>
                    <a:pt x="222" y="9"/>
                    <a:pt x="222" y="9"/>
                    <a:pt x="222" y="9"/>
                  </a:cubicBezTo>
                  <a:cubicBezTo>
                    <a:pt x="220" y="3"/>
                    <a:pt x="213" y="0"/>
                    <a:pt x="207" y="3"/>
                  </a:cubicBezTo>
                  <a:cubicBezTo>
                    <a:pt x="147" y="31"/>
                    <a:pt x="105" y="81"/>
                    <a:pt x="86" y="148"/>
                  </a:cubicBezTo>
                  <a:cubicBezTo>
                    <a:pt x="74" y="189"/>
                    <a:pt x="74" y="226"/>
                    <a:pt x="75" y="240"/>
                  </a:cubicBezTo>
                  <a:cubicBezTo>
                    <a:pt x="0" y="333"/>
                    <a:pt x="7" y="385"/>
                    <a:pt x="8" y="390"/>
                  </a:cubicBezTo>
                  <a:cubicBezTo>
                    <a:pt x="8" y="391"/>
                    <a:pt x="8" y="391"/>
                    <a:pt x="8" y="391"/>
                  </a:cubicBezTo>
                  <a:cubicBezTo>
                    <a:pt x="8" y="393"/>
                    <a:pt x="8" y="393"/>
                    <a:pt x="8" y="393"/>
                  </a:cubicBezTo>
                  <a:cubicBezTo>
                    <a:pt x="10" y="397"/>
                    <a:pt x="14" y="409"/>
                    <a:pt x="63" y="424"/>
                  </a:cubicBezTo>
                  <a:cubicBezTo>
                    <a:pt x="63" y="500"/>
                    <a:pt x="63" y="500"/>
                    <a:pt x="63" y="500"/>
                  </a:cubicBezTo>
                  <a:cubicBezTo>
                    <a:pt x="65" y="539"/>
                    <a:pt x="104" y="569"/>
                    <a:pt x="179" y="588"/>
                  </a:cubicBezTo>
                  <a:cubicBezTo>
                    <a:pt x="213" y="597"/>
                    <a:pt x="215" y="611"/>
                    <a:pt x="215" y="612"/>
                  </a:cubicBezTo>
                  <a:cubicBezTo>
                    <a:pt x="215" y="614"/>
                    <a:pt x="215" y="614"/>
                    <a:pt x="215" y="614"/>
                  </a:cubicBezTo>
                  <a:cubicBezTo>
                    <a:pt x="215" y="710"/>
                    <a:pt x="215" y="710"/>
                    <a:pt x="215" y="710"/>
                  </a:cubicBezTo>
                  <a:cubicBezTo>
                    <a:pt x="215" y="717"/>
                    <a:pt x="220" y="722"/>
                    <a:pt x="227" y="722"/>
                  </a:cubicBezTo>
                  <a:lnTo>
                    <a:pt x="233" y="72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9" name="Freeform 31"/>
            <p:cNvSpPr>
              <a:spLocks/>
            </p:cNvSpPr>
            <p:nvPr/>
          </p:nvSpPr>
          <p:spPr bwMode="auto">
            <a:xfrm>
              <a:off x="6029325" y="2752726"/>
              <a:ext cx="169863" cy="495300"/>
            </a:xfrm>
            <a:custGeom>
              <a:avLst/>
              <a:gdLst>
                <a:gd name="T0" fmla="*/ 21 w 162"/>
                <a:gd name="T1" fmla="*/ 470 h 470"/>
                <a:gd name="T2" fmla="*/ 33 w 162"/>
                <a:gd name="T3" fmla="*/ 458 h 470"/>
                <a:gd name="T4" fmla="*/ 33 w 162"/>
                <a:gd name="T5" fmla="*/ 361 h 470"/>
                <a:gd name="T6" fmla="*/ 108 w 162"/>
                <a:gd name="T7" fmla="*/ 168 h 470"/>
                <a:gd name="T8" fmla="*/ 162 w 162"/>
                <a:gd name="T9" fmla="*/ 13 h 470"/>
                <a:gd name="T10" fmla="*/ 151 w 162"/>
                <a:gd name="T11" fmla="*/ 1 h 470"/>
                <a:gd name="T12" fmla="*/ 144 w 162"/>
                <a:gd name="T13" fmla="*/ 0 h 470"/>
                <a:gd name="T14" fmla="*/ 131 w 162"/>
                <a:gd name="T15" fmla="*/ 12 h 470"/>
                <a:gd name="T16" fmla="*/ 84 w 162"/>
                <a:gd name="T17" fmla="*/ 149 h 470"/>
                <a:gd name="T18" fmla="*/ 3 w 162"/>
                <a:gd name="T19" fmla="*/ 362 h 470"/>
                <a:gd name="T20" fmla="*/ 3 w 162"/>
                <a:gd name="T21" fmla="*/ 458 h 470"/>
                <a:gd name="T22" fmla="*/ 15 w 162"/>
                <a:gd name="T23" fmla="*/ 470 h 470"/>
                <a:gd name="T24" fmla="*/ 21 w 162"/>
                <a:gd name="T25" fmla="*/ 470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62" h="470">
                  <a:moveTo>
                    <a:pt x="21" y="470"/>
                  </a:moveTo>
                  <a:cubicBezTo>
                    <a:pt x="28" y="470"/>
                    <a:pt x="33" y="465"/>
                    <a:pt x="33" y="458"/>
                  </a:cubicBezTo>
                  <a:cubicBezTo>
                    <a:pt x="33" y="361"/>
                    <a:pt x="33" y="361"/>
                    <a:pt x="33" y="361"/>
                  </a:cubicBezTo>
                  <a:cubicBezTo>
                    <a:pt x="33" y="360"/>
                    <a:pt x="29" y="262"/>
                    <a:pt x="108" y="168"/>
                  </a:cubicBezTo>
                  <a:cubicBezTo>
                    <a:pt x="137" y="133"/>
                    <a:pt x="157" y="75"/>
                    <a:pt x="162" y="13"/>
                  </a:cubicBezTo>
                  <a:cubicBezTo>
                    <a:pt x="162" y="7"/>
                    <a:pt x="157" y="1"/>
                    <a:pt x="151" y="1"/>
                  </a:cubicBezTo>
                  <a:cubicBezTo>
                    <a:pt x="144" y="0"/>
                    <a:pt x="144" y="0"/>
                    <a:pt x="144" y="0"/>
                  </a:cubicBezTo>
                  <a:cubicBezTo>
                    <a:pt x="138" y="0"/>
                    <a:pt x="132" y="5"/>
                    <a:pt x="131" y="12"/>
                  </a:cubicBezTo>
                  <a:cubicBezTo>
                    <a:pt x="127" y="67"/>
                    <a:pt x="110" y="119"/>
                    <a:pt x="84" y="149"/>
                  </a:cubicBezTo>
                  <a:cubicBezTo>
                    <a:pt x="0" y="249"/>
                    <a:pt x="3" y="353"/>
                    <a:pt x="3" y="362"/>
                  </a:cubicBezTo>
                  <a:cubicBezTo>
                    <a:pt x="3" y="458"/>
                    <a:pt x="3" y="458"/>
                    <a:pt x="3" y="458"/>
                  </a:cubicBezTo>
                  <a:cubicBezTo>
                    <a:pt x="3" y="465"/>
                    <a:pt x="8" y="470"/>
                    <a:pt x="15" y="470"/>
                  </a:cubicBezTo>
                  <a:lnTo>
                    <a:pt x="21" y="47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0" name="Freeform 32"/>
            <p:cNvSpPr>
              <a:spLocks/>
            </p:cNvSpPr>
            <p:nvPr/>
          </p:nvSpPr>
          <p:spPr bwMode="auto">
            <a:xfrm>
              <a:off x="5851525" y="2489201"/>
              <a:ext cx="325437" cy="406401"/>
            </a:xfrm>
            <a:custGeom>
              <a:avLst/>
              <a:gdLst>
                <a:gd name="T0" fmla="*/ 155 w 309"/>
                <a:gd name="T1" fmla="*/ 386 h 386"/>
                <a:gd name="T2" fmla="*/ 189 w 309"/>
                <a:gd name="T3" fmla="*/ 363 h 386"/>
                <a:gd name="T4" fmla="*/ 208 w 309"/>
                <a:gd name="T5" fmla="*/ 363 h 386"/>
                <a:gd name="T6" fmla="*/ 232 w 309"/>
                <a:gd name="T7" fmla="*/ 353 h 386"/>
                <a:gd name="T8" fmla="*/ 242 w 309"/>
                <a:gd name="T9" fmla="*/ 329 h 386"/>
                <a:gd name="T10" fmla="*/ 242 w 309"/>
                <a:gd name="T11" fmla="*/ 308 h 386"/>
                <a:gd name="T12" fmla="*/ 212 w 309"/>
                <a:gd name="T13" fmla="*/ 308 h 386"/>
                <a:gd name="T14" fmla="*/ 212 w 309"/>
                <a:gd name="T15" fmla="*/ 329 h 386"/>
                <a:gd name="T16" fmla="*/ 210 w 309"/>
                <a:gd name="T17" fmla="*/ 332 h 386"/>
                <a:gd name="T18" fmla="*/ 208 w 309"/>
                <a:gd name="T19" fmla="*/ 333 h 386"/>
                <a:gd name="T20" fmla="*/ 162 w 309"/>
                <a:gd name="T21" fmla="*/ 333 h 386"/>
                <a:gd name="T22" fmla="*/ 162 w 309"/>
                <a:gd name="T23" fmla="*/ 348 h 386"/>
                <a:gd name="T24" fmla="*/ 155 w 309"/>
                <a:gd name="T25" fmla="*/ 356 h 386"/>
                <a:gd name="T26" fmla="*/ 147 w 309"/>
                <a:gd name="T27" fmla="*/ 348 h 386"/>
                <a:gd name="T28" fmla="*/ 147 w 309"/>
                <a:gd name="T29" fmla="*/ 333 h 386"/>
                <a:gd name="T30" fmla="*/ 101 w 309"/>
                <a:gd name="T31" fmla="*/ 333 h 386"/>
                <a:gd name="T32" fmla="*/ 98 w 309"/>
                <a:gd name="T33" fmla="*/ 329 h 386"/>
                <a:gd name="T34" fmla="*/ 98 w 309"/>
                <a:gd name="T35" fmla="*/ 266 h 386"/>
                <a:gd name="T36" fmla="*/ 90 w 309"/>
                <a:gd name="T37" fmla="*/ 262 h 386"/>
                <a:gd name="T38" fmla="*/ 30 w 309"/>
                <a:gd name="T39" fmla="*/ 155 h 386"/>
                <a:gd name="T40" fmla="*/ 155 w 309"/>
                <a:gd name="T41" fmla="*/ 31 h 386"/>
                <a:gd name="T42" fmla="*/ 279 w 309"/>
                <a:gd name="T43" fmla="*/ 155 h 386"/>
                <a:gd name="T44" fmla="*/ 222 w 309"/>
                <a:gd name="T45" fmla="*/ 260 h 386"/>
                <a:gd name="T46" fmla="*/ 174 w 309"/>
                <a:gd name="T47" fmla="*/ 259 h 386"/>
                <a:gd name="T48" fmla="*/ 170 w 309"/>
                <a:gd name="T49" fmla="*/ 255 h 386"/>
                <a:gd name="T50" fmla="*/ 170 w 309"/>
                <a:gd name="T51" fmla="*/ 188 h 386"/>
                <a:gd name="T52" fmla="*/ 139 w 309"/>
                <a:gd name="T53" fmla="*/ 188 h 386"/>
                <a:gd name="T54" fmla="*/ 139 w 309"/>
                <a:gd name="T55" fmla="*/ 255 h 386"/>
                <a:gd name="T56" fmla="*/ 174 w 309"/>
                <a:gd name="T57" fmla="*/ 290 h 386"/>
                <a:gd name="T58" fmla="*/ 231 w 309"/>
                <a:gd name="T59" fmla="*/ 290 h 386"/>
                <a:gd name="T60" fmla="*/ 235 w 309"/>
                <a:gd name="T61" fmla="*/ 288 h 386"/>
                <a:gd name="T62" fmla="*/ 309 w 309"/>
                <a:gd name="T63" fmla="*/ 155 h 386"/>
                <a:gd name="T64" fmla="*/ 155 w 309"/>
                <a:gd name="T65" fmla="*/ 0 h 386"/>
                <a:gd name="T66" fmla="*/ 0 w 309"/>
                <a:gd name="T67" fmla="*/ 155 h 386"/>
                <a:gd name="T68" fmla="*/ 67 w 309"/>
                <a:gd name="T69" fmla="*/ 283 h 386"/>
                <a:gd name="T70" fmla="*/ 67 w 309"/>
                <a:gd name="T71" fmla="*/ 329 h 386"/>
                <a:gd name="T72" fmla="*/ 101 w 309"/>
                <a:gd name="T73" fmla="*/ 363 h 386"/>
                <a:gd name="T74" fmla="*/ 120 w 309"/>
                <a:gd name="T75" fmla="*/ 363 h 386"/>
                <a:gd name="T76" fmla="*/ 155 w 309"/>
                <a:gd name="T77" fmla="*/ 386 h 3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09" h="386">
                  <a:moveTo>
                    <a:pt x="155" y="386"/>
                  </a:moveTo>
                  <a:cubicBezTo>
                    <a:pt x="170" y="386"/>
                    <a:pt x="184" y="377"/>
                    <a:pt x="189" y="363"/>
                  </a:cubicBezTo>
                  <a:cubicBezTo>
                    <a:pt x="208" y="363"/>
                    <a:pt x="208" y="363"/>
                    <a:pt x="208" y="363"/>
                  </a:cubicBezTo>
                  <a:cubicBezTo>
                    <a:pt x="217" y="363"/>
                    <a:pt x="226" y="360"/>
                    <a:pt x="232" y="353"/>
                  </a:cubicBezTo>
                  <a:cubicBezTo>
                    <a:pt x="238" y="347"/>
                    <a:pt x="242" y="338"/>
                    <a:pt x="242" y="329"/>
                  </a:cubicBezTo>
                  <a:cubicBezTo>
                    <a:pt x="242" y="308"/>
                    <a:pt x="242" y="308"/>
                    <a:pt x="242" y="308"/>
                  </a:cubicBezTo>
                  <a:cubicBezTo>
                    <a:pt x="212" y="308"/>
                    <a:pt x="212" y="308"/>
                    <a:pt x="212" y="308"/>
                  </a:cubicBezTo>
                  <a:cubicBezTo>
                    <a:pt x="212" y="329"/>
                    <a:pt x="212" y="329"/>
                    <a:pt x="212" y="329"/>
                  </a:cubicBezTo>
                  <a:cubicBezTo>
                    <a:pt x="212" y="330"/>
                    <a:pt x="211" y="331"/>
                    <a:pt x="210" y="332"/>
                  </a:cubicBezTo>
                  <a:cubicBezTo>
                    <a:pt x="210" y="332"/>
                    <a:pt x="209" y="333"/>
                    <a:pt x="208" y="333"/>
                  </a:cubicBezTo>
                  <a:cubicBezTo>
                    <a:pt x="162" y="333"/>
                    <a:pt x="162" y="333"/>
                    <a:pt x="162" y="333"/>
                  </a:cubicBezTo>
                  <a:cubicBezTo>
                    <a:pt x="162" y="348"/>
                    <a:pt x="162" y="348"/>
                    <a:pt x="162" y="348"/>
                  </a:cubicBezTo>
                  <a:cubicBezTo>
                    <a:pt x="162" y="352"/>
                    <a:pt x="159" y="356"/>
                    <a:pt x="155" y="356"/>
                  </a:cubicBezTo>
                  <a:cubicBezTo>
                    <a:pt x="150" y="356"/>
                    <a:pt x="147" y="352"/>
                    <a:pt x="147" y="348"/>
                  </a:cubicBezTo>
                  <a:cubicBezTo>
                    <a:pt x="147" y="333"/>
                    <a:pt x="147" y="333"/>
                    <a:pt x="147" y="333"/>
                  </a:cubicBezTo>
                  <a:cubicBezTo>
                    <a:pt x="101" y="333"/>
                    <a:pt x="101" y="333"/>
                    <a:pt x="101" y="333"/>
                  </a:cubicBezTo>
                  <a:cubicBezTo>
                    <a:pt x="99" y="333"/>
                    <a:pt x="98" y="331"/>
                    <a:pt x="98" y="329"/>
                  </a:cubicBezTo>
                  <a:cubicBezTo>
                    <a:pt x="98" y="266"/>
                    <a:pt x="98" y="266"/>
                    <a:pt x="98" y="266"/>
                  </a:cubicBezTo>
                  <a:cubicBezTo>
                    <a:pt x="90" y="262"/>
                    <a:pt x="90" y="262"/>
                    <a:pt x="90" y="262"/>
                  </a:cubicBezTo>
                  <a:cubicBezTo>
                    <a:pt x="53" y="239"/>
                    <a:pt x="30" y="199"/>
                    <a:pt x="30" y="155"/>
                  </a:cubicBezTo>
                  <a:cubicBezTo>
                    <a:pt x="30" y="87"/>
                    <a:pt x="86" y="31"/>
                    <a:pt x="155" y="31"/>
                  </a:cubicBezTo>
                  <a:cubicBezTo>
                    <a:pt x="223" y="31"/>
                    <a:pt x="279" y="87"/>
                    <a:pt x="279" y="155"/>
                  </a:cubicBezTo>
                  <a:cubicBezTo>
                    <a:pt x="279" y="198"/>
                    <a:pt x="258" y="236"/>
                    <a:pt x="222" y="260"/>
                  </a:cubicBezTo>
                  <a:cubicBezTo>
                    <a:pt x="174" y="259"/>
                    <a:pt x="174" y="259"/>
                    <a:pt x="174" y="259"/>
                  </a:cubicBezTo>
                  <a:cubicBezTo>
                    <a:pt x="172" y="259"/>
                    <a:pt x="170" y="258"/>
                    <a:pt x="170" y="255"/>
                  </a:cubicBezTo>
                  <a:cubicBezTo>
                    <a:pt x="170" y="188"/>
                    <a:pt x="170" y="188"/>
                    <a:pt x="170" y="188"/>
                  </a:cubicBezTo>
                  <a:cubicBezTo>
                    <a:pt x="139" y="188"/>
                    <a:pt x="139" y="188"/>
                    <a:pt x="139" y="188"/>
                  </a:cubicBezTo>
                  <a:cubicBezTo>
                    <a:pt x="139" y="255"/>
                    <a:pt x="139" y="255"/>
                    <a:pt x="139" y="255"/>
                  </a:cubicBezTo>
                  <a:cubicBezTo>
                    <a:pt x="139" y="274"/>
                    <a:pt x="155" y="290"/>
                    <a:pt x="174" y="290"/>
                  </a:cubicBezTo>
                  <a:cubicBezTo>
                    <a:pt x="231" y="290"/>
                    <a:pt x="231" y="290"/>
                    <a:pt x="231" y="290"/>
                  </a:cubicBezTo>
                  <a:cubicBezTo>
                    <a:pt x="235" y="288"/>
                    <a:pt x="235" y="288"/>
                    <a:pt x="235" y="288"/>
                  </a:cubicBezTo>
                  <a:cubicBezTo>
                    <a:pt x="281" y="259"/>
                    <a:pt x="309" y="210"/>
                    <a:pt x="309" y="155"/>
                  </a:cubicBezTo>
                  <a:cubicBezTo>
                    <a:pt x="309" y="70"/>
                    <a:pt x="240" y="0"/>
                    <a:pt x="155" y="0"/>
                  </a:cubicBezTo>
                  <a:cubicBezTo>
                    <a:pt x="69" y="0"/>
                    <a:pt x="0" y="70"/>
                    <a:pt x="0" y="155"/>
                  </a:cubicBezTo>
                  <a:cubicBezTo>
                    <a:pt x="0" y="207"/>
                    <a:pt x="25" y="254"/>
                    <a:pt x="67" y="283"/>
                  </a:cubicBezTo>
                  <a:cubicBezTo>
                    <a:pt x="67" y="329"/>
                    <a:pt x="67" y="329"/>
                    <a:pt x="67" y="329"/>
                  </a:cubicBezTo>
                  <a:cubicBezTo>
                    <a:pt x="67" y="348"/>
                    <a:pt x="83" y="363"/>
                    <a:pt x="101" y="363"/>
                  </a:cubicBezTo>
                  <a:cubicBezTo>
                    <a:pt x="120" y="363"/>
                    <a:pt x="120" y="363"/>
                    <a:pt x="120" y="363"/>
                  </a:cubicBezTo>
                  <a:cubicBezTo>
                    <a:pt x="126" y="377"/>
                    <a:pt x="139" y="386"/>
                    <a:pt x="155" y="38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1" name="Freeform 33"/>
            <p:cNvSpPr>
              <a:spLocks noEditPoints="1"/>
            </p:cNvSpPr>
            <p:nvPr/>
          </p:nvSpPr>
          <p:spPr bwMode="auto">
            <a:xfrm>
              <a:off x="5956300" y="2597151"/>
              <a:ext cx="114300" cy="114300"/>
            </a:xfrm>
            <a:custGeom>
              <a:avLst/>
              <a:gdLst>
                <a:gd name="T0" fmla="*/ 55 w 109"/>
                <a:gd name="T1" fmla="*/ 108 h 108"/>
                <a:gd name="T2" fmla="*/ 109 w 109"/>
                <a:gd name="T3" fmla="*/ 54 h 108"/>
                <a:gd name="T4" fmla="*/ 55 w 109"/>
                <a:gd name="T5" fmla="*/ 0 h 108"/>
                <a:gd name="T6" fmla="*/ 0 w 109"/>
                <a:gd name="T7" fmla="*/ 54 h 108"/>
                <a:gd name="T8" fmla="*/ 55 w 109"/>
                <a:gd name="T9" fmla="*/ 108 h 108"/>
                <a:gd name="T10" fmla="*/ 55 w 109"/>
                <a:gd name="T11" fmla="*/ 30 h 108"/>
                <a:gd name="T12" fmla="*/ 78 w 109"/>
                <a:gd name="T13" fmla="*/ 54 h 108"/>
                <a:gd name="T14" fmla="*/ 55 w 109"/>
                <a:gd name="T15" fmla="*/ 78 h 108"/>
                <a:gd name="T16" fmla="*/ 31 w 109"/>
                <a:gd name="T17" fmla="*/ 54 h 108"/>
                <a:gd name="T18" fmla="*/ 55 w 109"/>
                <a:gd name="T19" fmla="*/ 30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9" h="108">
                  <a:moveTo>
                    <a:pt x="55" y="108"/>
                  </a:moveTo>
                  <a:cubicBezTo>
                    <a:pt x="84" y="108"/>
                    <a:pt x="109" y="84"/>
                    <a:pt x="109" y="54"/>
                  </a:cubicBezTo>
                  <a:cubicBezTo>
                    <a:pt x="109" y="24"/>
                    <a:pt x="84" y="0"/>
                    <a:pt x="55" y="0"/>
                  </a:cubicBezTo>
                  <a:cubicBezTo>
                    <a:pt x="25" y="0"/>
                    <a:pt x="0" y="24"/>
                    <a:pt x="0" y="54"/>
                  </a:cubicBezTo>
                  <a:cubicBezTo>
                    <a:pt x="0" y="84"/>
                    <a:pt x="25" y="108"/>
                    <a:pt x="55" y="108"/>
                  </a:cubicBezTo>
                  <a:close/>
                  <a:moveTo>
                    <a:pt x="55" y="30"/>
                  </a:moveTo>
                  <a:cubicBezTo>
                    <a:pt x="68" y="30"/>
                    <a:pt x="78" y="41"/>
                    <a:pt x="78" y="54"/>
                  </a:cubicBezTo>
                  <a:cubicBezTo>
                    <a:pt x="78" y="67"/>
                    <a:pt x="68" y="78"/>
                    <a:pt x="55" y="78"/>
                  </a:cubicBezTo>
                  <a:cubicBezTo>
                    <a:pt x="41" y="78"/>
                    <a:pt x="31" y="67"/>
                    <a:pt x="31" y="54"/>
                  </a:cubicBezTo>
                  <a:cubicBezTo>
                    <a:pt x="31" y="41"/>
                    <a:pt x="41" y="30"/>
                    <a:pt x="55"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2" name="Rectangle 34"/>
            <p:cNvSpPr>
              <a:spLocks noChangeArrowheads="1"/>
            </p:cNvSpPr>
            <p:nvPr/>
          </p:nvSpPr>
          <p:spPr bwMode="auto">
            <a:xfrm>
              <a:off x="5997575" y="2422526"/>
              <a:ext cx="33338" cy="476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3" name="Freeform 35"/>
            <p:cNvSpPr>
              <a:spLocks/>
            </p:cNvSpPr>
            <p:nvPr/>
          </p:nvSpPr>
          <p:spPr bwMode="auto">
            <a:xfrm>
              <a:off x="6132513" y="2479676"/>
              <a:ext cx="57150" cy="55563"/>
            </a:xfrm>
            <a:custGeom>
              <a:avLst/>
              <a:gdLst>
                <a:gd name="T0" fmla="*/ 14 w 36"/>
                <a:gd name="T1" fmla="*/ 35 h 35"/>
                <a:gd name="T2" fmla="*/ 36 w 36"/>
                <a:gd name="T3" fmla="*/ 14 h 35"/>
                <a:gd name="T4" fmla="*/ 21 w 36"/>
                <a:gd name="T5" fmla="*/ 0 h 35"/>
                <a:gd name="T6" fmla="*/ 0 w 36"/>
                <a:gd name="T7" fmla="*/ 21 h 35"/>
                <a:gd name="T8" fmla="*/ 14 w 36"/>
                <a:gd name="T9" fmla="*/ 35 h 35"/>
              </a:gdLst>
              <a:ahLst/>
              <a:cxnLst>
                <a:cxn ang="0">
                  <a:pos x="T0" y="T1"/>
                </a:cxn>
                <a:cxn ang="0">
                  <a:pos x="T2" y="T3"/>
                </a:cxn>
                <a:cxn ang="0">
                  <a:pos x="T4" y="T5"/>
                </a:cxn>
                <a:cxn ang="0">
                  <a:pos x="T6" y="T7"/>
                </a:cxn>
                <a:cxn ang="0">
                  <a:pos x="T8" y="T9"/>
                </a:cxn>
              </a:cxnLst>
              <a:rect l="0" t="0" r="r" b="b"/>
              <a:pathLst>
                <a:path w="36" h="35">
                  <a:moveTo>
                    <a:pt x="14" y="35"/>
                  </a:moveTo>
                  <a:lnTo>
                    <a:pt x="36" y="14"/>
                  </a:lnTo>
                  <a:lnTo>
                    <a:pt x="21" y="0"/>
                  </a:lnTo>
                  <a:lnTo>
                    <a:pt x="0" y="21"/>
                  </a:lnTo>
                  <a:lnTo>
                    <a:pt x="14"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4" name="Rectangle 36"/>
            <p:cNvSpPr>
              <a:spLocks noChangeArrowheads="1"/>
            </p:cNvSpPr>
            <p:nvPr/>
          </p:nvSpPr>
          <p:spPr bwMode="auto">
            <a:xfrm>
              <a:off x="6196013" y="2638426"/>
              <a:ext cx="49213" cy="317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5" name="Rectangle 37"/>
            <p:cNvSpPr>
              <a:spLocks noChangeArrowheads="1"/>
            </p:cNvSpPr>
            <p:nvPr/>
          </p:nvSpPr>
          <p:spPr bwMode="auto">
            <a:xfrm>
              <a:off x="5783263" y="2638426"/>
              <a:ext cx="47625" cy="317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6" name="Freeform 38"/>
            <p:cNvSpPr>
              <a:spLocks/>
            </p:cNvSpPr>
            <p:nvPr/>
          </p:nvSpPr>
          <p:spPr bwMode="auto">
            <a:xfrm>
              <a:off x="5840413" y="2479676"/>
              <a:ext cx="55563" cy="55563"/>
            </a:xfrm>
            <a:custGeom>
              <a:avLst/>
              <a:gdLst>
                <a:gd name="T0" fmla="*/ 21 w 35"/>
                <a:gd name="T1" fmla="*/ 35 h 35"/>
                <a:gd name="T2" fmla="*/ 35 w 35"/>
                <a:gd name="T3" fmla="*/ 21 h 35"/>
                <a:gd name="T4" fmla="*/ 14 w 35"/>
                <a:gd name="T5" fmla="*/ 0 h 35"/>
                <a:gd name="T6" fmla="*/ 0 w 35"/>
                <a:gd name="T7" fmla="*/ 14 h 35"/>
                <a:gd name="T8" fmla="*/ 21 w 35"/>
                <a:gd name="T9" fmla="*/ 35 h 35"/>
              </a:gdLst>
              <a:ahLst/>
              <a:cxnLst>
                <a:cxn ang="0">
                  <a:pos x="T0" y="T1"/>
                </a:cxn>
                <a:cxn ang="0">
                  <a:pos x="T2" y="T3"/>
                </a:cxn>
                <a:cxn ang="0">
                  <a:pos x="T4" y="T5"/>
                </a:cxn>
                <a:cxn ang="0">
                  <a:pos x="T6" y="T7"/>
                </a:cxn>
                <a:cxn ang="0">
                  <a:pos x="T8" y="T9"/>
                </a:cxn>
              </a:cxnLst>
              <a:rect l="0" t="0" r="r" b="b"/>
              <a:pathLst>
                <a:path w="35" h="35">
                  <a:moveTo>
                    <a:pt x="21" y="35"/>
                  </a:moveTo>
                  <a:lnTo>
                    <a:pt x="35" y="21"/>
                  </a:lnTo>
                  <a:lnTo>
                    <a:pt x="14" y="0"/>
                  </a:lnTo>
                  <a:lnTo>
                    <a:pt x="0" y="14"/>
                  </a:lnTo>
                  <a:lnTo>
                    <a:pt x="21"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7" name="Freeform 39"/>
            <p:cNvSpPr>
              <a:spLocks/>
            </p:cNvSpPr>
            <p:nvPr/>
          </p:nvSpPr>
          <p:spPr bwMode="auto">
            <a:xfrm>
              <a:off x="5913438" y="2433638"/>
              <a:ext cx="47625" cy="55563"/>
            </a:xfrm>
            <a:custGeom>
              <a:avLst/>
              <a:gdLst>
                <a:gd name="T0" fmla="*/ 11 w 30"/>
                <a:gd name="T1" fmla="*/ 35 h 35"/>
                <a:gd name="T2" fmla="*/ 30 w 30"/>
                <a:gd name="T3" fmla="*/ 28 h 35"/>
                <a:gd name="T4" fmla="*/ 19 w 30"/>
                <a:gd name="T5" fmla="*/ 0 h 35"/>
                <a:gd name="T6" fmla="*/ 0 w 30"/>
                <a:gd name="T7" fmla="*/ 7 h 35"/>
                <a:gd name="T8" fmla="*/ 11 w 30"/>
                <a:gd name="T9" fmla="*/ 35 h 35"/>
              </a:gdLst>
              <a:ahLst/>
              <a:cxnLst>
                <a:cxn ang="0">
                  <a:pos x="T0" y="T1"/>
                </a:cxn>
                <a:cxn ang="0">
                  <a:pos x="T2" y="T3"/>
                </a:cxn>
                <a:cxn ang="0">
                  <a:pos x="T4" y="T5"/>
                </a:cxn>
                <a:cxn ang="0">
                  <a:pos x="T6" y="T7"/>
                </a:cxn>
                <a:cxn ang="0">
                  <a:pos x="T8" y="T9"/>
                </a:cxn>
              </a:cxnLst>
              <a:rect l="0" t="0" r="r" b="b"/>
              <a:pathLst>
                <a:path w="30" h="35">
                  <a:moveTo>
                    <a:pt x="11" y="35"/>
                  </a:moveTo>
                  <a:lnTo>
                    <a:pt x="30" y="28"/>
                  </a:lnTo>
                  <a:lnTo>
                    <a:pt x="19" y="0"/>
                  </a:lnTo>
                  <a:lnTo>
                    <a:pt x="0" y="7"/>
                  </a:lnTo>
                  <a:lnTo>
                    <a:pt x="11"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8" name="Freeform 40"/>
            <p:cNvSpPr>
              <a:spLocks/>
            </p:cNvSpPr>
            <p:nvPr/>
          </p:nvSpPr>
          <p:spPr bwMode="auto">
            <a:xfrm>
              <a:off x="6070600" y="2435226"/>
              <a:ext cx="49213" cy="57150"/>
            </a:xfrm>
            <a:custGeom>
              <a:avLst/>
              <a:gdLst>
                <a:gd name="T0" fmla="*/ 19 w 31"/>
                <a:gd name="T1" fmla="*/ 36 h 36"/>
                <a:gd name="T2" fmla="*/ 31 w 31"/>
                <a:gd name="T3" fmla="*/ 8 h 36"/>
                <a:gd name="T4" fmla="*/ 12 w 31"/>
                <a:gd name="T5" fmla="*/ 0 h 36"/>
                <a:gd name="T6" fmla="*/ 0 w 31"/>
                <a:gd name="T7" fmla="*/ 28 h 36"/>
                <a:gd name="T8" fmla="*/ 19 w 31"/>
                <a:gd name="T9" fmla="*/ 36 h 36"/>
              </a:gdLst>
              <a:ahLst/>
              <a:cxnLst>
                <a:cxn ang="0">
                  <a:pos x="T0" y="T1"/>
                </a:cxn>
                <a:cxn ang="0">
                  <a:pos x="T2" y="T3"/>
                </a:cxn>
                <a:cxn ang="0">
                  <a:pos x="T4" y="T5"/>
                </a:cxn>
                <a:cxn ang="0">
                  <a:pos x="T6" y="T7"/>
                </a:cxn>
                <a:cxn ang="0">
                  <a:pos x="T8" y="T9"/>
                </a:cxn>
              </a:cxnLst>
              <a:rect l="0" t="0" r="r" b="b"/>
              <a:pathLst>
                <a:path w="31" h="36">
                  <a:moveTo>
                    <a:pt x="19" y="36"/>
                  </a:moveTo>
                  <a:lnTo>
                    <a:pt x="31" y="8"/>
                  </a:lnTo>
                  <a:lnTo>
                    <a:pt x="12" y="0"/>
                  </a:lnTo>
                  <a:lnTo>
                    <a:pt x="0" y="28"/>
                  </a:lnTo>
                  <a:lnTo>
                    <a:pt x="19" y="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9" name="Freeform 41"/>
            <p:cNvSpPr>
              <a:spLocks/>
            </p:cNvSpPr>
            <p:nvPr/>
          </p:nvSpPr>
          <p:spPr bwMode="auto">
            <a:xfrm>
              <a:off x="6176963" y="2554288"/>
              <a:ext cx="57150" cy="47625"/>
            </a:xfrm>
            <a:custGeom>
              <a:avLst/>
              <a:gdLst>
                <a:gd name="T0" fmla="*/ 8 w 36"/>
                <a:gd name="T1" fmla="*/ 30 h 30"/>
                <a:gd name="T2" fmla="*/ 36 w 36"/>
                <a:gd name="T3" fmla="*/ 18 h 30"/>
                <a:gd name="T4" fmla="*/ 29 w 36"/>
                <a:gd name="T5" fmla="*/ 0 h 30"/>
                <a:gd name="T6" fmla="*/ 0 w 36"/>
                <a:gd name="T7" fmla="*/ 11 h 30"/>
                <a:gd name="T8" fmla="*/ 8 w 36"/>
                <a:gd name="T9" fmla="*/ 30 h 30"/>
              </a:gdLst>
              <a:ahLst/>
              <a:cxnLst>
                <a:cxn ang="0">
                  <a:pos x="T0" y="T1"/>
                </a:cxn>
                <a:cxn ang="0">
                  <a:pos x="T2" y="T3"/>
                </a:cxn>
                <a:cxn ang="0">
                  <a:pos x="T4" y="T5"/>
                </a:cxn>
                <a:cxn ang="0">
                  <a:pos x="T6" y="T7"/>
                </a:cxn>
                <a:cxn ang="0">
                  <a:pos x="T8" y="T9"/>
                </a:cxn>
              </a:cxnLst>
              <a:rect l="0" t="0" r="r" b="b"/>
              <a:pathLst>
                <a:path w="36" h="30">
                  <a:moveTo>
                    <a:pt x="8" y="30"/>
                  </a:moveTo>
                  <a:lnTo>
                    <a:pt x="36" y="18"/>
                  </a:lnTo>
                  <a:lnTo>
                    <a:pt x="29" y="0"/>
                  </a:lnTo>
                  <a:lnTo>
                    <a:pt x="0" y="11"/>
                  </a:lnTo>
                  <a:lnTo>
                    <a:pt x="8" y="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0" name="Freeform 42"/>
            <p:cNvSpPr>
              <a:spLocks/>
            </p:cNvSpPr>
            <p:nvPr/>
          </p:nvSpPr>
          <p:spPr bwMode="auto">
            <a:xfrm>
              <a:off x="5795963" y="2547938"/>
              <a:ext cx="57150" cy="47625"/>
            </a:xfrm>
            <a:custGeom>
              <a:avLst/>
              <a:gdLst>
                <a:gd name="T0" fmla="*/ 28 w 36"/>
                <a:gd name="T1" fmla="*/ 30 h 30"/>
                <a:gd name="T2" fmla="*/ 36 w 36"/>
                <a:gd name="T3" fmla="*/ 12 h 30"/>
                <a:gd name="T4" fmla="*/ 8 w 36"/>
                <a:gd name="T5" fmla="*/ 0 h 30"/>
                <a:gd name="T6" fmla="*/ 0 w 36"/>
                <a:gd name="T7" fmla="*/ 18 h 30"/>
                <a:gd name="T8" fmla="*/ 28 w 36"/>
                <a:gd name="T9" fmla="*/ 30 h 30"/>
              </a:gdLst>
              <a:ahLst/>
              <a:cxnLst>
                <a:cxn ang="0">
                  <a:pos x="T0" y="T1"/>
                </a:cxn>
                <a:cxn ang="0">
                  <a:pos x="T2" y="T3"/>
                </a:cxn>
                <a:cxn ang="0">
                  <a:pos x="T4" y="T5"/>
                </a:cxn>
                <a:cxn ang="0">
                  <a:pos x="T6" y="T7"/>
                </a:cxn>
                <a:cxn ang="0">
                  <a:pos x="T8" y="T9"/>
                </a:cxn>
              </a:cxnLst>
              <a:rect l="0" t="0" r="r" b="b"/>
              <a:pathLst>
                <a:path w="36" h="30">
                  <a:moveTo>
                    <a:pt x="28" y="30"/>
                  </a:moveTo>
                  <a:lnTo>
                    <a:pt x="36" y="12"/>
                  </a:lnTo>
                  <a:lnTo>
                    <a:pt x="8" y="0"/>
                  </a:lnTo>
                  <a:lnTo>
                    <a:pt x="0" y="18"/>
                  </a:lnTo>
                  <a:lnTo>
                    <a:pt x="28" y="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
        <p:nvSpPr>
          <p:cNvPr id="41" name="Freeform 6"/>
          <p:cNvSpPr>
            <a:spLocks/>
          </p:cNvSpPr>
          <p:nvPr userDrawn="1"/>
        </p:nvSpPr>
        <p:spPr bwMode="auto">
          <a:xfrm>
            <a:off x="3288528" y="296368"/>
            <a:ext cx="8892000" cy="864888"/>
          </a:xfrm>
          <a:custGeom>
            <a:avLst/>
            <a:gdLst>
              <a:gd name="T0" fmla="*/ 6409 w 6533"/>
              <a:gd name="T1" fmla="*/ 0 h 617"/>
              <a:gd name="T2" fmla="*/ 0 w 6533"/>
              <a:gd name="T3" fmla="*/ 0 h 617"/>
              <a:gd name="T4" fmla="*/ 126 w 6533"/>
              <a:gd name="T5" fmla="*/ 310 h 617"/>
              <a:gd name="T6" fmla="*/ 0 w 6533"/>
              <a:gd name="T7" fmla="*/ 617 h 617"/>
              <a:gd name="T8" fmla="*/ 6409 w 6533"/>
              <a:gd name="T9" fmla="*/ 617 h 617"/>
              <a:gd name="T10" fmla="*/ 6533 w 6533"/>
              <a:gd name="T11" fmla="*/ 310 h 617"/>
              <a:gd name="T12" fmla="*/ 6409 w 6533"/>
              <a:gd name="T13" fmla="*/ 0 h 617"/>
              <a:gd name="connsiteX0" fmla="*/ 9810 w 9810"/>
              <a:gd name="connsiteY0" fmla="*/ 0 h 10000"/>
              <a:gd name="connsiteX1" fmla="*/ 0 w 9810"/>
              <a:gd name="connsiteY1" fmla="*/ 0 h 10000"/>
              <a:gd name="connsiteX2" fmla="*/ 193 w 9810"/>
              <a:gd name="connsiteY2" fmla="*/ 5024 h 10000"/>
              <a:gd name="connsiteX3" fmla="*/ 0 w 9810"/>
              <a:gd name="connsiteY3" fmla="*/ 10000 h 10000"/>
              <a:gd name="connsiteX4" fmla="*/ 9810 w 9810"/>
              <a:gd name="connsiteY4" fmla="*/ 10000 h 10000"/>
              <a:gd name="connsiteX5" fmla="*/ 7589 w 9810"/>
              <a:gd name="connsiteY5" fmla="*/ 5574 h 10000"/>
              <a:gd name="connsiteX6" fmla="*/ 9810 w 9810"/>
              <a:gd name="connsiteY6" fmla="*/ 0 h 10000"/>
              <a:gd name="connsiteX0" fmla="*/ 7021 w 10000"/>
              <a:gd name="connsiteY0" fmla="*/ 0 h 10000"/>
              <a:gd name="connsiteX1" fmla="*/ 0 w 10000"/>
              <a:gd name="connsiteY1" fmla="*/ 0 h 10000"/>
              <a:gd name="connsiteX2" fmla="*/ 197 w 10000"/>
              <a:gd name="connsiteY2" fmla="*/ 5024 h 10000"/>
              <a:gd name="connsiteX3" fmla="*/ 0 w 10000"/>
              <a:gd name="connsiteY3" fmla="*/ 10000 h 10000"/>
              <a:gd name="connsiteX4" fmla="*/ 10000 w 10000"/>
              <a:gd name="connsiteY4" fmla="*/ 10000 h 10000"/>
              <a:gd name="connsiteX5" fmla="*/ 7736 w 10000"/>
              <a:gd name="connsiteY5" fmla="*/ 5574 h 10000"/>
              <a:gd name="connsiteX6" fmla="*/ 7021 w 10000"/>
              <a:gd name="connsiteY6" fmla="*/ 0 h 10000"/>
              <a:gd name="connsiteX0" fmla="*/ 7021 w 7736"/>
              <a:gd name="connsiteY0" fmla="*/ 0 h 10038"/>
              <a:gd name="connsiteX1" fmla="*/ 0 w 7736"/>
              <a:gd name="connsiteY1" fmla="*/ 0 h 10038"/>
              <a:gd name="connsiteX2" fmla="*/ 197 w 7736"/>
              <a:gd name="connsiteY2" fmla="*/ 5024 h 10038"/>
              <a:gd name="connsiteX3" fmla="*/ 0 w 7736"/>
              <a:gd name="connsiteY3" fmla="*/ 10000 h 10038"/>
              <a:gd name="connsiteX4" fmla="*/ 7017 w 7736"/>
              <a:gd name="connsiteY4" fmla="*/ 10038 h 10038"/>
              <a:gd name="connsiteX5" fmla="*/ 7736 w 7736"/>
              <a:gd name="connsiteY5" fmla="*/ 5574 h 10038"/>
              <a:gd name="connsiteX6" fmla="*/ 7021 w 7736"/>
              <a:gd name="connsiteY6" fmla="*/ 0 h 10038"/>
              <a:gd name="connsiteX0" fmla="*/ 9076 w 9316"/>
              <a:gd name="connsiteY0" fmla="*/ 0 h 10000"/>
              <a:gd name="connsiteX1" fmla="*/ 0 w 9316"/>
              <a:gd name="connsiteY1" fmla="*/ 0 h 10000"/>
              <a:gd name="connsiteX2" fmla="*/ 255 w 9316"/>
              <a:gd name="connsiteY2" fmla="*/ 5005 h 10000"/>
              <a:gd name="connsiteX3" fmla="*/ 0 w 9316"/>
              <a:gd name="connsiteY3" fmla="*/ 9962 h 10000"/>
              <a:gd name="connsiteX4" fmla="*/ 9071 w 9316"/>
              <a:gd name="connsiteY4" fmla="*/ 10000 h 10000"/>
              <a:gd name="connsiteX5" fmla="*/ 9316 w 9316"/>
              <a:gd name="connsiteY5" fmla="*/ 5668 h 10000"/>
              <a:gd name="connsiteX6" fmla="*/ 9076 w 9316"/>
              <a:gd name="connsiteY6" fmla="*/ 0 h 10000"/>
              <a:gd name="connsiteX0" fmla="*/ 9742 w 10000"/>
              <a:gd name="connsiteY0" fmla="*/ 0 h 10000"/>
              <a:gd name="connsiteX1" fmla="*/ 0 w 10000"/>
              <a:gd name="connsiteY1" fmla="*/ 0 h 10000"/>
              <a:gd name="connsiteX2" fmla="*/ 274 w 10000"/>
              <a:gd name="connsiteY2" fmla="*/ 5005 h 10000"/>
              <a:gd name="connsiteX3" fmla="*/ 0 w 10000"/>
              <a:gd name="connsiteY3" fmla="*/ 9962 h 10000"/>
              <a:gd name="connsiteX4" fmla="*/ 9737 w 10000"/>
              <a:gd name="connsiteY4" fmla="*/ 10000 h 10000"/>
              <a:gd name="connsiteX5" fmla="*/ 10000 w 10000"/>
              <a:gd name="connsiteY5" fmla="*/ 5668 h 10000"/>
              <a:gd name="connsiteX6" fmla="*/ 9742 w 10000"/>
              <a:gd name="connsiteY6" fmla="*/ 0 h 10000"/>
              <a:gd name="connsiteX0" fmla="*/ 9742 w 9877"/>
              <a:gd name="connsiteY0" fmla="*/ 0 h 10000"/>
              <a:gd name="connsiteX1" fmla="*/ 0 w 9877"/>
              <a:gd name="connsiteY1" fmla="*/ 0 h 10000"/>
              <a:gd name="connsiteX2" fmla="*/ 274 w 9877"/>
              <a:gd name="connsiteY2" fmla="*/ 5005 h 10000"/>
              <a:gd name="connsiteX3" fmla="*/ 0 w 9877"/>
              <a:gd name="connsiteY3" fmla="*/ 9962 h 10000"/>
              <a:gd name="connsiteX4" fmla="*/ 9737 w 9877"/>
              <a:gd name="connsiteY4" fmla="*/ 10000 h 10000"/>
              <a:gd name="connsiteX5" fmla="*/ 9738 w 9877"/>
              <a:gd name="connsiteY5" fmla="*/ 5783 h 10000"/>
              <a:gd name="connsiteX6" fmla="*/ 9742 w 9877"/>
              <a:gd name="connsiteY6" fmla="*/ 0 h 10000"/>
              <a:gd name="connsiteX0" fmla="*/ 9863 w 9991"/>
              <a:gd name="connsiteY0" fmla="*/ 0 h 10000"/>
              <a:gd name="connsiteX1" fmla="*/ 0 w 9991"/>
              <a:gd name="connsiteY1" fmla="*/ 0 h 10000"/>
              <a:gd name="connsiteX2" fmla="*/ 277 w 9991"/>
              <a:gd name="connsiteY2" fmla="*/ 5005 h 10000"/>
              <a:gd name="connsiteX3" fmla="*/ 0 w 9991"/>
              <a:gd name="connsiteY3" fmla="*/ 9962 h 10000"/>
              <a:gd name="connsiteX4" fmla="*/ 9858 w 9991"/>
              <a:gd name="connsiteY4" fmla="*/ 10000 h 10000"/>
              <a:gd name="connsiteX5" fmla="*/ 9817 w 9991"/>
              <a:gd name="connsiteY5" fmla="*/ 5783 h 10000"/>
              <a:gd name="connsiteX6" fmla="*/ 9863 w 9991"/>
              <a:gd name="connsiteY6" fmla="*/ 0 h 10000"/>
              <a:gd name="connsiteX0" fmla="*/ 9872 w 10014"/>
              <a:gd name="connsiteY0" fmla="*/ 0 h 10000"/>
              <a:gd name="connsiteX1" fmla="*/ 0 w 10014"/>
              <a:gd name="connsiteY1" fmla="*/ 0 h 10000"/>
              <a:gd name="connsiteX2" fmla="*/ 277 w 10014"/>
              <a:gd name="connsiteY2" fmla="*/ 5005 h 10000"/>
              <a:gd name="connsiteX3" fmla="*/ 0 w 10014"/>
              <a:gd name="connsiteY3" fmla="*/ 9962 h 10000"/>
              <a:gd name="connsiteX4" fmla="*/ 9867 w 10014"/>
              <a:gd name="connsiteY4" fmla="*/ 10000 h 10000"/>
              <a:gd name="connsiteX5" fmla="*/ 9890 w 10014"/>
              <a:gd name="connsiteY5" fmla="*/ 5745 h 10000"/>
              <a:gd name="connsiteX6" fmla="*/ 9872 w 10014"/>
              <a:gd name="connsiteY6" fmla="*/ 0 h 10000"/>
              <a:gd name="connsiteX0" fmla="*/ 9872 w 10030"/>
              <a:gd name="connsiteY0" fmla="*/ 0 h 10000"/>
              <a:gd name="connsiteX1" fmla="*/ 0 w 10030"/>
              <a:gd name="connsiteY1" fmla="*/ 0 h 10000"/>
              <a:gd name="connsiteX2" fmla="*/ 277 w 10030"/>
              <a:gd name="connsiteY2" fmla="*/ 5005 h 10000"/>
              <a:gd name="connsiteX3" fmla="*/ 0 w 10030"/>
              <a:gd name="connsiteY3" fmla="*/ 9962 h 10000"/>
              <a:gd name="connsiteX4" fmla="*/ 9867 w 10030"/>
              <a:gd name="connsiteY4" fmla="*/ 10000 h 10000"/>
              <a:gd name="connsiteX5" fmla="*/ 9890 w 10030"/>
              <a:gd name="connsiteY5" fmla="*/ 5745 h 10000"/>
              <a:gd name="connsiteX6" fmla="*/ 9872 w 10030"/>
              <a:gd name="connsiteY6" fmla="*/ 0 h 10000"/>
              <a:gd name="connsiteX0" fmla="*/ 9872 w 9921"/>
              <a:gd name="connsiteY0" fmla="*/ 0 h 10000"/>
              <a:gd name="connsiteX1" fmla="*/ 0 w 9921"/>
              <a:gd name="connsiteY1" fmla="*/ 0 h 10000"/>
              <a:gd name="connsiteX2" fmla="*/ 277 w 9921"/>
              <a:gd name="connsiteY2" fmla="*/ 5005 h 10000"/>
              <a:gd name="connsiteX3" fmla="*/ 0 w 9921"/>
              <a:gd name="connsiteY3" fmla="*/ 9962 h 10000"/>
              <a:gd name="connsiteX4" fmla="*/ 9867 w 9921"/>
              <a:gd name="connsiteY4" fmla="*/ 10000 h 10000"/>
              <a:gd name="connsiteX5" fmla="*/ 9890 w 9921"/>
              <a:gd name="connsiteY5" fmla="*/ 5745 h 10000"/>
              <a:gd name="connsiteX6" fmla="*/ 9872 w 9921"/>
              <a:gd name="connsiteY6" fmla="*/ 0 h 10000"/>
              <a:gd name="connsiteX0" fmla="*/ 9951 w 9974"/>
              <a:gd name="connsiteY0" fmla="*/ 0 h 10000"/>
              <a:gd name="connsiteX1" fmla="*/ 0 w 9974"/>
              <a:gd name="connsiteY1" fmla="*/ 0 h 10000"/>
              <a:gd name="connsiteX2" fmla="*/ 279 w 9974"/>
              <a:gd name="connsiteY2" fmla="*/ 5005 h 10000"/>
              <a:gd name="connsiteX3" fmla="*/ 0 w 9974"/>
              <a:gd name="connsiteY3" fmla="*/ 9962 h 10000"/>
              <a:gd name="connsiteX4" fmla="*/ 9946 w 9974"/>
              <a:gd name="connsiteY4" fmla="*/ 10000 h 10000"/>
              <a:gd name="connsiteX5" fmla="*/ 9969 w 9974"/>
              <a:gd name="connsiteY5" fmla="*/ 5745 h 10000"/>
              <a:gd name="connsiteX6" fmla="*/ 9951 w 9974"/>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9995"/>
              <a:gd name="connsiteY0" fmla="*/ 0 h 10000"/>
              <a:gd name="connsiteX1" fmla="*/ 0 w 9995"/>
              <a:gd name="connsiteY1" fmla="*/ 0 h 10000"/>
              <a:gd name="connsiteX2" fmla="*/ 280 w 9995"/>
              <a:gd name="connsiteY2" fmla="*/ 5005 h 10000"/>
              <a:gd name="connsiteX3" fmla="*/ 0 w 9995"/>
              <a:gd name="connsiteY3" fmla="*/ 9962 h 10000"/>
              <a:gd name="connsiteX4" fmla="*/ 9972 w 9995"/>
              <a:gd name="connsiteY4" fmla="*/ 10000 h 10000"/>
              <a:gd name="connsiteX5" fmla="*/ 9995 w 9995"/>
              <a:gd name="connsiteY5" fmla="*/ 5745 h 10000"/>
              <a:gd name="connsiteX6" fmla="*/ 9977 w 9995"/>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9977 w 10000"/>
              <a:gd name="connsiteY4" fmla="*/ 10000 h 10000"/>
              <a:gd name="connsiteX5" fmla="*/ 10000 w 10000"/>
              <a:gd name="connsiteY5" fmla="*/ 5745 h 10000"/>
              <a:gd name="connsiteX6" fmla="*/ 9999 w 10000"/>
              <a:gd name="connsiteY6" fmla="*/ 0 h 10000"/>
              <a:gd name="connsiteX0" fmla="*/ 9999 w 10004"/>
              <a:gd name="connsiteY0" fmla="*/ 0 h 10000"/>
              <a:gd name="connsiteX1" fmla="*/ 0 w 10004"/>
              <a:gd name="connsiteY1" fmla="*/ 0 h 10000"/>
              <a:gd name="connsiteX2" fmla="*/ 280 w 10004"/>
              <a:gd name="connsiteY2" fmla="*/ 5005 h 10000"/>
              <a:gd name="connsiteX3" fmla="*/ 0 w 10004"/>
              <a:gd name="connsiteY3" fmla="*/ 9962 h 10000"/>
              <a:gd name="connsiteX4" fmla="*/ 10000 w 10004"/>
              <a:gd name="connsiteY4" fmla="*/ 10000 h 10000"/>
              <a:gd name="connsiteX5" fmla="*/ 10000 w 10004"/>
              <a:gd name="connsiteY5" fmla="*/ 5745 h 10000"/>
              <a:gd name="connsiteX6" fmla="*/ 9999 w 10004"/>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10000 w 10000"/>
              <a:gd name="connsiteY4" fmla="*/ 10000 h 10000"/>
              <a:gd name="connsiteX5" fmla="*/ 10000 w 10000"/>
              <a:gd name="connsiteY5" fmla="*/ 5745 h 10000"/>
              <a:gd name="connsiteX6" fmla="*/ 9999 w 10000"/>
              <a:gd name="connsiteY6" fmla="*/ 0 h 10000"/>
              <a:gd name="connsiteX0" fmla="*/ 14796 w 14796"/>
              <a:gd name="connsiteY0" fmla="*/ 0 h 10000"/>
              <a:gd name="connsiteX1" fmla="*/ 0 w 14796"/>
              <a:gd name="connsiteY1" fmla="*/ 0 h 10000"/>
              <a:gd name="connsiteX2" fmla="*/ 280 w 14796"/>
              <a:gd name="connsiteY2" fmla="*/ 5005 h 10000"/>
              <a:gd name="connsiteX3" fmla="*/ 0 w 14796"/>
              <a:gd name="connsiteY3" fmla="*/ 9962 h 10000"/>
              <a:gd name="connsiteX4" fmla="*/ 10000 w 14796"/>
              <a:gd name="connsiteY4" fmla="*/ 10000 h 10000"/>
              <a:gd name="connsiteX5" fmla="*/ 10000 w 14796"/>
              <a:gd name="connsiteY5" fmla="*/ 5745 h 10000"/>
              <a:gd name="connsiteX6" fmla="*/ 14796 w 14796"/>
              <a:gd name="connsiteY6" fmla="*/ 0 h 10000"/>
              <a:gd name="connsiteX0" fmla="*/ 14796 w 14796"/>
              <a:gd name="connsiteY0" fmla="*/ 0 h 9968"/>
              <a:gd name="connsiteX1" fmla="*/ 0 w 14796"/>
              <a:gd name="connsiteY1" fmla="*/ 0 h 9968"/>
              <a:gd name="connsiteX2" fmla="*/ 280 w 14796"/>
              <a:gd name="connsiteY2" fmla="*/ 5005 h 9968"/>
              <a:gd name="connsiteX3" fmla="*/ 0 w 14796"/>
              <a:gd name="connsiteY3" fmla="*/ 9962 h 9968"/>
              <a:gd name="connsiteX4" fmla="*/ 14788 w 14796"/>
              <a:gd name="connsiteY4" fmla="*/ 9968 h 9968"/>
              <a:gd name="connsiteX5" fmla="*/ 10000 w 14796"/>
              <a:gd name="connsiteY5" fmla="*/ 5745 h 9968"/>
              <a:gd name="connsiteX6" fmla="*/ 14796 w 14796"/>
              <a:gd name="connsiteY6" fmla="*/ 0 h 9968"/>
              <a:gd name="connsiteX0" fmla="*/ 10000 w 10000"/>
              <a:gd name="connsiteY0" fmla="*/ 0 h 10000"/>
              <a:gd name="connsiteX1" fmla="*/ 0 w 10000"/>
              <a:gd name="connsiteY1" fmla="*/ 0 h 10000"/>
              <a:gd name="connsiteX2" fmla="*/ 189 w 10000"/>
              <a:gd name="connsiteY2" fmla="*/ 5021 h 10000"/>
              <a:gd name="connsiteX3" fmla="*/ 0 w 10000"/>
              <a:gd name="connsiteY3" fmla="*/ 9994 h 10000"/>
              <a:gd name="connsiteX4" fmla="*/ 9995 w 10000"/>
              <a:gd name="connsiteY4" fmla="*/ 10000 h 10000"/>
              <a:gd name="connsiteX5" fmla="*/ 9998 w 10000"/>
              <a:gd name="connsiteY5" fmla="*/ 6152 h 10000"/>
              <a:gd name="connsiteX6" fmla="*/ 10000 w 10000"/>
              <a:gd name="connsiteY6"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000" h="10000">
                <a:moveTo>
                  <a:pt x="10000" y="0"/>
                </a:moveTo>
                <a:lnTo>
                  <a:pt x="0" y="0"/>
                </a:lnTo>
                <a:cubicBezTo>
                  <a:pt x="62" y="1674"/>
                  <a:pt x="124" y="3347"/>
                  <a:pt x="189" y="5021"/>
                </a:cubicBezTo>
                <a:cubicBezTo>
                  <a:pt x="124" y="6679"/>
                  <a:pt x="62" y="8336"/>
                  <a:pt x="0" y="9994"/>
                </a:cubicBezTo>
                <a:lnTo>
                  <a:pt x="9995" y="10000"/>
                </a:lnTo>
                <a:cubicBezTo>
                  <a:pt x="9993" y="8184"/>
                  <a:pt x="9998" y="8051"/>
                  <a:pt x="9998" y="6152"/>
                </a:cubicBezTo>
                <a:cubicBezTo>
                  <a:pt x="9996" y="3296"/>
                  <a:pt x="10001" y="2674"/>
                  <a:pt x="10000" y="0"/>
                </a:cubicBez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2" name="Freeform 11"/>
          <p:cNvSpPr>
            <a:spLocks/>
          </p:cNvSpPr>
          <p:nvPr userDrawn="1"/>
        </p:nvSpPr>
        <p:spPr bwMode="auto">
          <a:xfrm>
            <a:off x="3180516"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Tree>
    <p:extLst>
      <p:ext uri="{BB962C8B-B14F-4D97-AF65-F5344CB8AC3E}">
        <p14:creationId xmlns:p14="http://schemas.microsoft.com/office/powerpoint/2010/main" val="187773795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12#本章总结">
    <p:spTree>
      <p:nvGrpSpPr>
        <p:cNvPr id="1" name=""/>
        <p:cNvGrpSpPr/>
        <p:nvPr/>
      </p:nvGrpSpPr>
      <p:grpSpPr>
        <a:xfrm>
          <a:off x="0" y="0"/>
          <a:ext cx="0" cy="0"/>
          <a:chOff x="0" y="0"/>
          <a:chExt cx="0" cy="0"/>
        </a:xfrm>
      </p:grpSpPr>
      <p:sp>
        <p:nvSpPr>
          <p:cNvPr id="9" name="TextBox 10">
            <a:extLst>
              <a:ext uri="{FF2B5EF4-FFF2-40B4-BE49-F238E27FC236}">
                <a16:creationId xmlns="" xmlns:a16="http://schemas.microsoft.com/office/drawing/2014/main" id="{18ED692C-39CB-4AC0-81F6-D21CDD086EE4}"/>
              </a:ext>
            </a:extLst>
          </p:cNvPr>
          <p:cNvSpPr txBox="1"/>
          <p:nvPr userDrawn="1"/>
        </p:nvSpPr>
        <p:spPr bwMode="auto">
          <a:xfrm>
            <a:off x="1595500" y="408779"/>
            <a:ext cx="2412268" cy="639559"/>
          </a:xfrm>
          <a:prstGeom prst="rect">
            <a:avLst/>
          </a:prstGeom>
          <a:noFill/>
          <a:ln w="9525">
            <a:noFill/>
            <a:miter lim="800000"/>
            <a:headEnd/>
            <a:tailEnd/>
          </a:ln>
        </p:spPr>
        <p:txBody>
          <a:bodyPr wrap="square" lIns="99980" tIns="49987" rIns="99980" bIns="49987" rtlCol="0">
            <a:spAutoFit/>
          </a:bodyPr>
          <a:lstStyle/>
          <a:p>
            <a:pPr algn="l" defTabSz="1001624" rtl="0" eaLnBrk="0" fontAlgn="ctr" hangingPunct="0">
              <a:spcBef>
                <a:spcPct val="0"/>
              </a:spcBef>
              <a:spcAft>
                <a:spcPct val="0"/>
              </a:spcAft>
            </a:pPr>
            <a:r>
              <a:rPr lang="en-US" altLang="zh-CN" sz="3500" b="1" kern="1200" baseline="0" dirty="0">
                <a:solidFill>
                  <a:schemeClr val="tx1">
                    <a:lumMod val="75000"/>
                    <a:lumOff val="25000"/>
                  </a:schemeClr>
                </a:solidFill>
                <a:latin typeface="Huawei Sans" panose="020C0503030203020204" pitchFamily="34" charset="0"/>
                <a:ea typeface="方正兰亭黑简体" panose="02000000000000000000" pitchFamily="2" charset="-122"/>
                <a:cs typeface="Huawei Sans" panose="020C0503030203020204" pitchFamily="34" charset="0"/>
              </a:rPr>
              <a:t>Summary</a:t>
            </a:r>
          </a:p>
        </p:txBody>
      </p:sp>
      <p:sp>
        <p:nvSpPr>
          <p:cNvPr id="11"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2"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13" name="组合 12"/>
          <p:cNvGrpSpPr/>
          <p:nvPr userDrawn="1"/>
        </p:nvGrpSpPr>
        <p:grpSpPr>
          <a:xfrm>
            <a:off x="515380" y="490848"/>
            <a:ext cx="470694" cy="475421"/>
            <a:chOff x="5540375" y="2868613"/>
            <a:chExt cx="1106488" cy="1117600"/>
          </a:xfrm>
          <a:solidFill>
            <a:schemeClr val="bg1"/>
          </a:solidFill>
        </p:grpSpPr>
        <p:sp>
          <p:nvSpPr>
            <p:cNvPr id="14" name="Freeform 6"/>
            <p:cNvSpPr>
              <a:spLocks/>
            </p:cNvSpPr>
            <p:nvPr/>
          </p:nvSpPr>
          <p:spPr bwMode="auto">
            <a:xfrm>
              <a:off x="5970588" y="3251201"/>
              <a:ext cx="676275" cy="517525"/>
            </a:xfrm>
            <a:custGeom>
              <a:avLst/>
              <a:gdLst>
                <a:gd name="T0" fmla="*/ 40 w 180"/>
                <a:gd name="T1" fmla="*/ 42 h 138"/>
                <a:gd name="T2" fmla="*/ 27 w 180"/>
                <a:gd name="T3" fmla="*/ 42 h 138"/>
                <a:gd name="T4" fmla="*/ 3 w 180"/>
                <a:gd name="T5" fmla="*/ 66 h 138"/>
                <a:gd name="T6" fmla="*/ 3 w 180"/>
                <a:gd name="T7" fmla="*/ 79 h 138"/>
                <a:gd name="T8" fmla="*/ 59 w 180"/>
                <a:gd name="T9" fmla="*/ 135 h 138"/>
                <a:gd name="T10" fmla="*/ 72 w 180"/>
                <a:gd name="T11" fmla="*/ 135 h 138"/>
                <a:gd name="T12" fmla="*/ 176 w 180"/>
                <a:gd name="T13" fmla="*/ 31 h 138"/>
                <a:gd name="T14" fmla="*/ 176 w 180"/>
                <a:gd name="T15" fmla="*/ 18 h 138"/>
                <a:gd name="T16" fmla="*/ 162 w 180"/>
                <a:gd name="T17" fmla="*/ 4 h 138"/>
                <a:gd name="T18" fmla="*/ 149 w 180"/>
                <a:gd name="T19" fmla="*/ 3 h 138"/>
                <a:gd name="T20" fmla="*/ 74 w 180"/>
                <a:gd name="T21" fmla="*/ 66 h 138"/>
                <a:gd name="T22" fmla="*/ 60 w 180"/>
                <a:gd name="T23" fmla="*/ 65 h 138"/>
                <a:gd name="T24" fmla="*/ 40 w 180"/>
                <a:gd name="T25" fmla="*/ 42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0" h="138">
                  <a:moveTo>
                    <a:pt x="40" y="42"/>
                  </a:moveTo>
                  <a:cubicBezTo>
                    <a:pt x="36" y="39"/>
                    <a:pt x="30" y="38"/>
                    <a:pt x="27" y="42"/>
                  </a:cubicBezTo>
                  <a:cubicBezTo>
                    <a:pt x="3" y="66"/>
                    <a:pt x="3" y="66"/>
                    <a:pt x="3" y="66"/>
                  </a:cubicBezTo>
                  <a:cubicBezTo>
                    <a:pt x="0" y="69"/>
                    <a:pt x="0" y="75"/>
                    <a:pt x="3" y="79"/>
                  </a:cubicBezTo>
                  <a:cubicBezTo>
                    <a:pt x="59" y="135"/>
                    <a:pt x="59" y="135"/>
                    <a:pt x="59" y="135"/>
                  </a:cubicBezTo>
                  <a:cubicBezTo>
                    <a:pt x="63" y="138"/>
                    <a:pt x="69" y="138"/>
                    <a:pt x="72" y="135"/>
                  </a:cubicBezTo>
                  <a:cubicBezTo>
                    <a:pt x="176" y="31"/>
                    <a:pt x="176" y="31"/>
                    <a:pt x="176" y="31"/>
                  </a:cubicBezTo>
                  <a:cubicBezTo>
                    <a:pt x="179" y="27"/>
                    <a:pt x="180" y="21"/>
                    <a:pt x="176" y="18"/>
                  </a:cubicBezTo>
                  <a:cubicBezTo>
                    <a:pt x="162" y="4"/>
                    <a:pt x="162" y="4"/>
                    <a:pt x="162" y="4"/>
                  </a:cubicBezTo>
                  <a:cubicBezTo>
                    <a:pt x="159" y="0"/>
                    <a:pt x="153" y="0"/>
                    <a:pt x="149" y="3"/>
                  </a:cubicBezTo>
                  <a:cubicBezTo>
                    <a:pt x="74" y="66"/>
                    <a:pt x="74" y="66"/>
                    <a:pt x="74" y="66"/>
                  </a:cubicBezTo>
                  <a:cubicBezTo>
                    <a:pt x="70" y="69"/>
                    <a:pt x="64" y="68"/>
                    <a:pt x="60" y="65"/>
                  </a:cubicBezTo>
                  <a:lnTo>
                    <a:pt x="40" y="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5" name="Freeform 7"/>
            <p:cNvSpPr>
              <a:spLocks/>
            </p:cNvSpPr>
            <p:nvPr/>
          </p:nvSpPr>
          <p:spPr bwMode="auto">
            <a:xfrm>
              <a:off x="5540375" y="2868613"/>
              <a:ext cx="941388" cy="1117600"/>
            </a:xfrm>
            <a:custGeom>
              <a:avLst/>
              <a:gdLst>
                <a:gd name="T0" fmla="*/ 233 w 251"/>
                <a:gd name="T1" fmla="*/ 279 h 298"/>
                <a:gd name="T2" fmla="*/ 19 w 251"/>
                <a:gd name="T3" fmla="*/ 279 h 298"/>
                <a:gd name="T4" fmla="*/ 19 w 251"/>
                <a:gd name="T5" fmla="*/ 38 h 298"/>
                <a:gd name="T6" fmla="*/ 44 w 251"/>
                <a:gd name="T7" fmla="*/ 38 h 298"/>
                <a:gd name="T8" fmla="*/ 44 w 251"/>
                <a:gd name="T9" fmla="*/ 47 h 298"/>
                <a:gd name="T10" fmla="*/ 54 w 251"/>
                <a:gd name="T11" fmla="*/ 57 h 298"/>
                <a:gd name="T12" fmla="*/ 56 w 251"/>
                <a:gd name="T13" fmla="*/ 57 h 298"/>
                <a:gd name="T14" fmla="*/ 65 w 251"/>
                <a:gd name="T15" fmla="*/ 47 h 298"/>
                <a:gd name="T16" fmla="*/ 65 w 251"/>
                <a:gd name="T17" fmla="*/ 38 h 298"/>
                <a:gd name="T18" fmla="*/ 92 w 251"/>
                <a:gd name="T19" fmla="*/ 38 h 298"/>
                <a:gd name="T20" fmla="*/ 92 w 251"/>
                <a:gd name="T21" fmla="*/ 47 h 298"/>
                <a:gd name="T22" fmla="*/ 102 w 251"/>
                <a:gd name="T23" fmla="*/ 57 h 298"/>
                <a:gd name="T24" fmla="*/ 104 w 251"/>
                <a:gd name="T25" fmla="*/ 57 h 298"/>
                <a:gd name="T26" fmla="*/ 113 w 251"/>
                <a:gd name="T27" fmla="*/ 47 h 298"/>
                <a:gd name="T28" fmla="*/ 113 w 251"/>
                <a:gd name="T29" fmla="*/ 38 h 298"/>
                <a:gd name="T30" fmla="*/ 140 w 251"/>
                <a:gd name="T31" fmla="*/ 38 h 298"/>
                <a:gd name="T32" fmla="*/ 140 w 251"/>
                <a:gd name="T33" fmla="*/ 47 h 298"/>
                <a:gd name="T34" fmla="*/ 150 w 251"/>
                <a:gd name="T35" fmla="*/ 57 h 298"/>
                <a:gd name="T36" fmla="*/ 152 w 251"/>
                <a:gd name="T37" fmla="*/ 57 h 298"/>
                <a:gd name="T38" fmla="*/ 161 w 251"/>
                <a:gd name="T39" fmla="*/ 47 h 298"/>
                <a:gd name="T40" fmla="*/ 161 w 251"/>
                <a:gd name="T41" fmla="*/ 38 h 298"/>
                <a:gd name="T42" fmla="*/ 189 w 251"/>
                <a:gd name="T43" fmla="*/ 38 h 298"/>
                <a:gd name="T44" fmla="*/ 189 w 251"/>
                <a:gd name="T45" fmla="*/ 47 h 298"/>
                <a:gd name="T46" fmla="*/ 198 w 251"/>
                <a:gd name="T47" fmla="*/ 57 h 298"/>
                <a:gd name="T48" fmla="*/ 200 w 251"/>
                <a:gd name="T49" fmla="*/ 57 h 298"/>
                <a:gd name="T50" fmla="*/ 210 w 251"/>
                <a:gd name="T51" fmla="*/ 47 h 298"/>
                <a:gd name="T52" fmla="*/ 210 w 251"/>
                <a:gd name="T53" fmla="*/ 38 h 298"/>
                <a:gd name="T54" fmla="*/ 215 w 251"/>
                <a:gd name="T55" fmla="*/ 38 h 298"/>
                <a:gd name="T56" fmla="*/ 233 w 251"/>
                <a:gd name="T57" fmla="*/ 55 h 298"/>
                <a:gd name="T58" fmla="*/ 233 w 251"/>
                <a:gd name="T59" fmla="*/ 114 h 298"/>
                <a:gd name="T60" fmla="*/ 251 w 251"/>
                <a:gd name="T61" fmla="*/ 98 h 298"/>
                <a:gd name="T62" fmla="*/ 251 w 251"/>
                <a:gd name="T63" fmla="*/ 47 h 298"/>
                <a:gd name="T64" fmla="*/ 223 w 251"/>
                <a:gd name="T65" fmla="*/ 19 h 298"/>
                <a:gd name="T66" fmla="*/ 210 w 251"/>
                <a:gd name="T67" fmla="*/ 19 h 298"/>
                <a:gd name="T68" fmla="*/ 210 w 251"/>
                <a:gd name="T69" fmla="*/ 10 h 298"/>
                <a:gd name="T70" fmla="*/ 200 w 251"/>
                <a:gd name="T71" fmla="*/ 0 h 298"/>
                <a:gd name="T72" fmla="*/ 198 w 251"/>
                <a:gd name="T73" fmla="*/ 0 h 298"/>
                <a:gd name="T74" fmla="*/ 189 w 251"/>
                <a:gd name="T75" fmla="*/ 10 h 298"/>
                <a:gd name="T76" fmla="*/ 189 w 251"/>
                <a:gd name="T77" fmla="*/ 19 h 298"/>
                <a:gd name="T78" fmla="*/ 161 w 251"/>
                <a:gd name="T79" fmla="*/ 19 h 298"/>
                <a:gd name="T80" fmla="*/ 161 w 251"/>
                <a:gd name="T81" fmla="*/ 10 h 298"/>
                <a:gd name="T82" fmla="*/ 152 w 251"/>
                <a:gd name="T83" fmla="*/ 0 h 298"/>
                <a:gd name="T84" fmla="*/ 150 w 251"/>
                <a:gd name="T85" fmla="*/ 0 h 298"/>
                <a:gd name="T86" fmla="*/ 140 w 251"/>
                <a:gd name="T87" fmla="*/ 10 h 298"/>
                <a:gd name="T88" fmla="*/ 140 w 251"/>
                <a:gd name="T89" fmla="*/ 19 h 298"/>
                <a:gd name="T90" fmla="*/ 113 w 251"/>
                <a:gd name="T91" fmla="*/ 19 h 298"/>
                <a:gd name="T92" fmla="*/ 113 w 251"/>
                <a:gd name="T93" fmla="*/ 10 h 298"/>
                <a:gd name="T94" fmla="*/ 104 w 251"/>
                <a:gd name="T95" fmla="*/ 0 h 298"/>
                <a:gd name="T96" fmla="*/ 102 w 251"/>
                <a:gd name="T97" fmla="*/ 0 h 298"/>
                <a:gd name="T98" fmla="*/ 92 w 251"/>
                <a:gd name="T99" fmla="*/ 10 h 298"/>
                <a:gd name="T100" fmla="*/ 92 w 251"/>
                <a:gd name="T101" fmla="*/ 19 h 298"/>
                <a:gd name="T102" fmla="*/ 65 w 251"/>
                <a:gd name="T103" fmla="*/ 19 h 298"/>
                <a:gd name="T104" fmla="*/ 65 w 251"/>
                <a:gd name="T105" fmla="*/ 10 h 298"/>
                <a:gd name="T106" fmla="*/ 56 w 251"/>
                <a:gd name="T107" fmla="*/ 0 h 298"/>
                <a:gd name="T108" fmla="*/ 54 w 251"/>
                <a:gd name="T109" fmla="*/ 0 h 298"/>
                <a:gd name="T110" fmla="*/ 44 w 251"/>
                <a:gd name="T111" fmla="*/ 10 h 298"/>
                <a:gd name="T112" fmla="*/ 44 w 251"/>
                <a:gd name="T113" fmla="*/ 19 h 298"/>
                <a:gd name="T114" fmla="*/ 0 w 251"/>
                <a:gd name="T115" fmla="*/ 19 h 298"/>
                <a:gd name="T116" fmla="*/ 0 w 251"/>
                <a:gd name="T117" fmla="*/ 298 h 298"/>
                <a:gd name="T118" fmla="*/ 251 w 251"/>
                <a:gd name="T119" fmla="*/ 298 h 298"/>
                <a:gd name="T120" fmla="*/ 251 w 251"/>
                <a:gd name="T121" fmla="*/ 199 h 298"/>
                <a:gd name="T122" fmla="*/ 233 w 251"/>
                <a:gd name="T123" fmla="*/ 218 h 298"/>
                <a:gd name="T124" fmla="*/ 233 w 251"/>
                <a:gd name="T125" fmla="*/ 279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51" h="298">
                  <a:moveTo>
                    <a:pt x="233" y="279"/>
                  </a:moveTo>
                  <a:cubicBezTo>
                    <a:pt x="19" y="279"/>
                    <a:pt x="19" y="279"/>
                    <a:pt x="19" y="279"/>
                  </a:cubicBezTo>
                  <a:cubicBezTo>
                    <a:pt x="19" y="38"/>
                    <a:pt x="19" y="38"/>
                    <a:pt x="19" y="38"/>
                  </a:cubicBezTo>
                  <a:cubicBezTo>
                    <a:pt x="44" y="38"/>
                    <a:pt x="44" y="38"/>
                    <a:pt x="44" y="38"/>
                  </a:cubicBezTo>
                  <a:cubicBezTo>
                    <a:pt x="44" y="47"/>
                    <a:pt x="44" y="47"/>
                    <a:pt x="44" y="47"/>
                  </a:cubicBezTo>
                  <a:cubicBezTo>
                    <a:pt x="44" y="52"/>
                    <a:pt x="48" y="57"/>
                    <a:pt x="54" y="57"/>
                  </a:cubicBezTo>
                  <a:cubicBezTo>
                    <a:pt x="56" y="57"/>
                    <a:pt x="56" y="57"/>
                    <a:pt x="56" y="57"/>
                  </a:cubicBezTo>
                  <a:cubicBezTo>
                    <a:pt x="61" y="57"/>
                    <a:pt x="65" y="52"/>
                    <a:pt x="65" y="47"/>
                  </a:cubicBezTo>
                  <a:cubicBezTo>
                    <a:pt x="65" y="38"/>
                    <a:pt x="65" y="38"/>
                    <a:pt x="65" y="38"/>
                  </a:cubicBezTo>
                  <a:cubicBezTo>
                    <a:pt x="92" y="38"/>
                    <a:pt x="92" y="38"/>
                    <a:pt x="92" y="38"/>
                  </a:cubicBezTo>
                  <a:cubicBezTo>
                    <a:pt x="92" y="47"/>
                    <a:pt x="92" y="47"/>
                    <a:pt x="92" y="47"/>
                  </a:cubicBezTo>
                  <a:cubicBezTo>
                    <a:pt x="92" y="52"/>
                    <a:pt x="97" y="57"/>
                    <a:pt x="102" y="57"/>
                  </a:cubicBezTo>
                  <a:cubicBezTo>
                    <a:pt x="104" y="57"/>
                    <a:pt x="104" y="57"/>
                    <a:pt x="104" y="57"/>
                  </a:cubicBezTo>
                  <a:cubicBezTo>
                    <a:pt x="109" y="57"/>
                    <a:pt x="113" y="52"/>
                    <a:pt x="113" y="47"/>
                  </a:cubicBezTo>
                  <a:cubicBezTo>
                    <a:pt x="113" y="38"/>
                    <a:pt x="113" y="38"/>
                    <a:pt x="113" y="38"/>
                  </a:cubicBezTo>
                  <a:cubicBezTo>
                    <a:pt x="140" y="38"/>
                    <a:pt x="140" y="38"/>
                    <a:pt x="140" y="38"/>
                  </a:cubicBezTo>
                  <a:cubicBezTo>
                    <a:pt x="140" y="47"/>
                    <a:pt x="140" y="47"/>
                    <a:pt x="140" y="47"/>
                  </a:cubicBezTo>
                  <a:cubicBezTo>
                    <a:pt x="140" y="52"/>
                    <a:pt x="145" y="57"/>
                    <a:pt x="150" y="57"/>
                  </a:cubicBezTo>
                  <a:cubicBezTo>
                    <a:pt x="152" y="57"/>
                    <a:pt x="152" y="57"/>
                    <a:pt x="152" y="57"/>
                  </a:cubicBezTo>
                  <a:cubicBezTo>
                    <a:pt x="157" y="57"/>
                    <a:pt x="161" y="52"/>
                    <a:pt x="161" y="47"/>
                  </a:cubicBezTo>
                  <a:cubicBezTo>
                    <a:pt x="161" y="38"/>
                    <a:pt x="161" y="38"/>
                    <a:pt x="161" y="38"/>
                  </a:cubicBezTo>
                  <a:cubicBezTo>
                    <a:pt x="189" y="38"/>
                    <a:pt x="189" y="38"/>
                    <a:pt x="189" y="38"/>
                  </a:cubicBezTo>
                  <a:cubicBezTo>
                    <a:pt x="189" y="47"/>
                    <a:pt x="189" y="47"/>
                    <a:pt x="189" y="47"/>
                  </a:cubicBezTo>
                  <a:cubicBezTo>
                    <a:pt x="189" y="52"/>
                    <a:pt x="193" y="57"/>
                    <a:pt x="198" y="57"/>
                  </a:cubicBezTo>
                  <a:cubicBezTo>
                    <a:pt x="200" y="57"/>
                    <a:pt x="200" y="57"/>
                    <a:pt x="200" y="57"/>
                  </a:cubicBezTo>
                  <a:cubicBezTo>
                    <a:pt x="205" y="57"/>
                    <a:pt x="210" y="52"/>
                    <a:pt x="210" y="47"/>
                  </a:cubicBezTo>
                  <a:cubicBezTo>
                    <a:pt x="210" y="38"/>
                    <a:pt x="210" y="38"/>
                    <a:pt x="210" y="38"/>
                  </a:cubicBezTo>
                  <a:cubicBezTo>
                    <a:pt x="215" y="38"/>
                    <a:pt x="215" y="38"/>
                    <a:pt x="215" y="38"/>
                  </a:cubicBezTo>
                  <a:cubicBezTo>
                    <a:pt x="233" y="55"/>
                    <a:pt x="233" y="55"/>
                    <a:pt x="233" y="55"/>
                  </a:cubicBezTo>
                  <a:cubicBezTo>
                    <a:pt x="233" y="114"/>
                    <a:pt x="233" y="114"/>
                    <a:pt x="233" y="114"/>
                  </a:cubicBezTo>
                  <a:cubicBezTo>
                    <a:pt x="251" y="98"/>
                    <a:pt x="251" y="98"/>
                    <a:pt x="251" y="98"/>
                  </a:cubicBezTo>
                  <a:cubicBezTo>
                    <a:pt x="251" y="47"/>
                    <a:pt x="251" y="47"/>
                    <a:pt x="251" y="47"/>
                  </a:cubicBezTo>
                  <a:cubicBezTo>
                    <a:pt x="223" y="19"/>
                    <a:pt x="223" y="19"/>
                    <a:pt x="223" y="19"/>
                  </a:cubicBezTo>
                  <a:cubicBezTo>
                    <a:pt x="210" y="19"/>
                    <a:pt x="210" y="19"/>
                    <a:pt x="210" y="19"/>
                  </a:cubicBezTo>
                  <a:cubicBezTo>
                    <a:pt x="210" y="10"/>
                    <a:pt x="210" y="10"/>
                    <a:pt x="210" y="10"/>
                  </a:cubicBezTo>
                  <a:cubicBezTo>
                    <a:pt x="210" y="4"/>
                    <a:pt x="205" y="0"/>
                    <a:pt x="200" y="0"/>
                  </a:cubicBezTo>
                  <a:cubicBezTo>
                    <a:pt x="198" y="0"/>
                    <a:pt x="198" y="0"/>
                    <a:pt x="198" y="0"/>
                  </a:cubicBezTo>
                  <a:cubicBezTo>
                    <a:pt x="193" y="0"/>
                    <a:pt x="189" y="4"/>
                    <a:pt x="189" y="10"/>
                  </a:cubicBezTo>
                  <a:cubicBezTo>
                    <a:pt x="189" y="19"/>
                    <a:pt x="189" y="19"/>
                    <a:pt x="189" y="19"/>
                  </a:cubicBezTo>
                  <a:cubicBezTo>
                    <a:pt x="161" y="19"/>
                    <a:pt x="161" y="19"/>
                    <a:pt x="161" y="19"/>
                  </a:cubicBezTo>
                  <a:cubicBezTo>
                    <a:pt x="161" y="10"/>
                    <a:pt x="161" y="10"/>
                    <a:pt x="161" y="10"/>
                  </a:cubicBezTo>
                  <a:cubicBezTo>
                    <a:pt x="161" y="4"/>
                    <a:pt x="157" y="0"/>
                    <a:pt x="152" y="0"/>
                  </a:cubicBezTo>
                  <a:cubicBezTo>
                    <a:pt x="150" y="0"/>
                    <a:pt x="150" y="0"/>
                    <a:pt x="150" y="0"/>
                  </a:cubicBezTo>
                  <a:cubicBezTo>
                    <a:pt x="145" y="0"/>
                    <a:pt x="140" y="4"/>
                    <a:pt x="140" y="10"/>
                  </a:cubicBezTo>
                  <a:cubicBezTo>
                    <a:pt x="140" y="19"/>
                    <a:pt x="140" y="19"/>
                    <a:pt x="140" y="19"/>
                  </a:cubicBezTo>
                  <a:cubicBezTo>
                    <a:pt x="113" y="19"/>
                    <a:pt x="113" y="19"/>
                    <a:pt x="113" y="19"/>
                  </a:cubicBezTo>
                  <a:cubicBezTo>
                    <a:pt x="113" y="10"/>
                    <a:pt x="113" y="10"/>
                    <a:pt x="113" y="10"/>
                  </a:cubicBezTo>
                  <a:cubicBezTo>
                    <a:pt x="113" y="4"/>
                    <a:pt x="109" y="0"/>
                    <a:pt x="104" y="0"/>
                  </a:cubicBezTo>
                  <a:cubicBezTo>
                    <a:pt x="102" y="0"/>
                    <a:pt x="102" y="0"/>
                    <a:pt x="102" y="0"/>
                  </a:cubicBezTo>
                  <a:cubicBezTo>
                    <a:pt x="97" y="0"/>
                    <a:pt x="92" y="4"/>
                    <a:pt x="92" y="10"/>
                  </a:cubicBezTo>
                  <a:cubicBezTo>
                    <a:pt x="92" y="19"/>
                    <a:pt x="92" y="19"/>
                    <a:pt x="92" y="19"/>
                  </a:cubicBezTo>
                  <a:cubicBezTo>
                    <a:pt x="65" y="19"/>
                    <a:pt x="65" y="19"/>
                    <a:pt x="65" y="19"/>
                  </a:cubicBezTo>
                  <a:cubicBezTo>
                    <a:pt x="65" y="10"/>
                    <a:pt x="65" y="10"/>
                    <a:pt x="65" y="10"/>
                  </a:cubicBezTo>
                  <a:cubicBezTo>
                    <a:pt x="65" y="4"/>
                    <a:pt x="61" y="0"/>
                    <a:pt x="56" y="0"/>
                  </a:cubicBezTo>
                  <a:cubicBezTo>
                    <a:pt x="54" y="0"/>
                    <a:pt x="54" y="0"/>
                    <a:pt x="54" y="0"/>
                  </a:cubicBezTo>
                  <a:cubicBezTo>
                    <a:pt x="48" y="0"/>
                    <a:pt x="44" y="4"/>
                    <a:pt x="44" y="10"/>
                  </a:cubicBezTo>
                  <a:cubicBezTo>
                    <a:pt x="44" y="19"/>
                    <a:pt x="44" y="19"/>
                    <a:pt x="44" y="19"/>
                  </a:cubicBezTo>
                  <a:cubicBezTo>
                    <a:pt x="0" y="19"/>
                    <a:pt x="0" y="19"/>
                    <a:pt x="0" y="19"/>
                  </a:cubicBezTo>
                  <a:cubicBezTo>
                    <a:pt x="0" y="298"/>
                    <a:pt x="0" y="298"/>
                    <a:pt x="0" y="298"/>
                  </a:cubicBezTo>
                  <a:cubicBezTo>
                    <a:pt x="251" y="298"/>
                    <a:pt x="251" y="298"/>
                    <a:pt x="251" y="298"/>
                  </a:cubicBezTo>
                  <a:cubicBezTo>
                    <a:pt x="251" y="199"/>
                    <a:pt x="251" y="199"/>
                    <a:pt x="251" y="199"/>
                  </a:cubicBezTo>
                  <a:cubicBezTo>
                    <a:pt x="233" y="218"/>
                    <a:pt x="233" y="218"/>
                    <a:pt x="233" y="218"/>
                  </a:cubicBezTo>
                  <a:lnTo>
                    <a:pt x="233" y="27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
        <p:nvSpPr>
          <p:cNvPr id="16" name="文本占位符 6"/>
          <p:cNvSpPr>
            <a:spLocks noGrp="1"/>
          </p:cNvSpPr>
          <p:nvPr>
            <p:ph type="body" sz="quarter" idx="11" hasCustomPrompt="1"/>
          </p:nvPr>
        </p:nvSpPr>
        <p:spPr>
          <a:xfrm>
            <a:off x="451879" y="1241721"/>
            <a:ext cx="11306174" cy="4680000"/>
          </a:xfrm>
          <a:prstGeom prst="rect">
            <a:avLst/>
          </a:prstGeom>
        </p:spPr>
        <p:txBody>
          <a:bodyPr/>
          <a:lstStyle>
            <a:lvl1pPr algn="just" fontAlgn="auto">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fontAlgn="auto">
              <a:defRPr baseline="0">
                <a:latin typeface="Huawei Sans" panose="020C0503030203020204" pitchFamily="34" charset="0"/>
              </a:defRPr>
            </a:lvl2pPr>
            <a:lvl3pPr fontAlgn="auto">
              <a:defRPr baseline="0">
                <a:latin typeface="Huawei Sans" panose="020C0503030203020204" pitchFamily="34" charset="0"/>
              </a:defRPr>
            </a:lvl3pPr>
            <a:lvl4pPr fontAlgn="auto">
              <a:defRPr baseline="0">
                <a:latin typeface="Huawei Sans" panose="020C0503030203020204" pitchFamily="34" charset="0"/>
              </a:defRPr>
            </a:lvl4pPr>
            <a:lvl5pPr fontAlgn="auto">
              <a:buNone/>
              <a:defRPr baseline="0">
                <a:latin typeface="Huawei Sans" panose="020C0503030203020204" pitchFamily="34" charset="0"/>
              </a:defRPr>
            </a:lvl5pPr>
          </a:lstStyle>
          <a:p>
            <a:pPr lvl="0"/>
            <a:r>
              <a:rPr lang="en-US" altLang="zh-CN" dirty="0"/>
              <a:t>Click to edit</a:t>
            </a:r>
            <a:endParaRPr lang="zh-CN" altLang="en-US" dirty="0"/>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extLst>
      <p:ext uri="{BB962C8B-B14F-4D97-AF65-F5344CB8AC3E}">
        <p14:creationId xmlns:p14="http://schemas.microsoft.com/office/powerpoint/2010/main" val="2050041095"/>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4.3#本章总结">
    <p:spTree>
      <p:nvGrpSpPr>
        <p:cNvPr id="1" name=""/>
        <p:cNvGrpSpPr/>
        <p:nvPr/>
      </p:nvGrpSpPr>
      <p:grpSpPr>
        <a:xfrm>
          <a:off x="0" y="0"/>
          <a:ext cx="0" cy="0"/>
          <a:chOff x="0" y="0"/>
          <a:chExt cx="0" cy="0"/>
        </a:xfrm>
      </p:grpSpPr>
      <p:sp>
        <p:nvSpPr>
          <p:cNvPr id="9" name="TextBox 10">
            <a:extLst>
              <a:ext uri="{FF2B5EF4-FFF2-40B4-BE49-F238E27FC236}">
                <a16:creationId xmlns="" xmlns:a16="http://schemas.microsoft.com/office/drawing/2014/main" id="{18ED692C-39CB-4AC0-81F6-D21CDD086EE4}"/>
              </a:ext>
            </a:extLst>
          </p:cNvPr>
          <p:cNvSpPr txBox="1"/>
          <p:nvPr userDrawn="1"/>
        </p:nvSpPr>
        <p:spPr bwMode="auto">
          <a:xfrm>
            <a:off x="1595500" y="408779"/>
            <a:ext cx="2412268" cy="639559"/>
          </a:xfrm>
          <a:prstGeom prst="rect">
            <a:avLst/>
          </a:prstGeom>
          <a:noFill/>
          <a:ln w="9525">
            <a:noFill/>
            <a:miter lim="800000"/>
            <a:headEnd/>
            <a:tailEnd/>
          </a:ln>
        </p:spPr>
        <p:txBody>
          <a:bodyPr wrap="square" lIns="99980" tIns="49987" rIns="99980" bIns="49987" rtlCol="0">
            <a:spAutoFit/>
          </a:bodyPr>
          <a:lstStyle/>
          <a:p>
            <a:pPr algn="l" defTabSz="1001624" rtl="0" eaLnBrk="0" fontAlgn="ctr" hangingPunct="0">
              <a:spcBef>
                <a:spcPct val="0"/>
              </a:spcBef>
              <a:spcAft>
                <a:spcPct val="0"/>
              </a:spcAft>
            </a:pPr>
            <a:r>
              <a:rPr lang="en-US" altLang="zh-CN" sz="3500" b="1" kern="1200"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Summary</a:t>
            </a:r>
          </a:p>
        </p:txBody>
      </p:sp>
      <p:sp>
        <p:nvSpPr>
          <p:cNvPr id="11"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2"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13" name="组合 12"/>
          <p:cNvGrpSpPr/>
          <p:nvPr userDrawn="1"/>
        </p:nvGrpSpPr>
        <p:grpSpPr>
          <a:xfrm>
            <a:off x="515380" y="490848"/>
            <a:ext cx="470694" cy="475421"/>
            <a:chOff x="5540375" y="2868613"/>
            <a:chExt cx="1106488" cy="1117600"/>
          </a:xfrm>
          <a:solidFill>
            <a:schemeClr val="bg1"/>
          </a:solidFill>
        </p:grpSpPr>
        <p:sp>
          <p:nvSpPr>
            <p:cNvPr id="14" name="Freeform 6"/>
            <p:cNvSpPr>
              <a:spLocks/>
            </p:cNvSpPr>
            <p:nvPr/>
          </p:nvSpPr>
          <p:spPr bwMode="auto">
            <a:xfrm>
              <a:off x="5970588" y="3251201"/>
              <a:ext cx="676275" cy="517525"/>
            </a:xfrm>
            <a:custGeom>
              <a:avLst/>
              <a:gdLst>
                <a:gd name="T0" fmla="*/ 40 w 180"/>
                <a:gd name="T1" fmla="*/ 42 h 138"/>
                <a:gd name="T2" fmla="*/ 27 w 180"/>
                <a:gd name="T3" fmla="*/ 42 h 138"/>
                <a:gd name="T4" fmla="*/ 3 w 180"/>
                <a:gd name="T5" fmla="*/ 66 h 138"/>
                <a:gd name="T6" fmla="*/ 3 w 180"/>
                <a:gd name="T7" fmla="*/ 79 h 138"/>
                <a:gd name="T8" fmla="*/ 59 w 180"/>
                <a:gd name="T9" fmla="*/ 135 h 138"/>
                <a:gd name="T10" fmla="*/ 72 w 180"/>
                <a:gd name="T11" fmla="*/ 135 h 138"/>
                <a:gd name="T12" fmla="*/ 176 w 180"/>
                <a:gd name="T13" fmla="*/ 31 h 138"/>
                <a:gd name="T14" fmla="*/ 176 w 180"/>
                <a:gd name="T15" fmla="*/ 18 h 138"/>
                <a:gd name="T16" fmla="*/ 162 w 180"/>
                <a:gd name="T17" fmla="*/ 4 h 138"/>
                <a:gd name="T18" fmla="*/ 149 w 180"/>
                <a:gd name="T19" fmla="*/ 3 h 138"/>
                <a:gd name="T20" fmla="*/ 74 w 180"/>
                <a:gd name="T21" fmla="*/ 66 h 138"/>
                <a:gd name="T22" fmla="*/ 60 w 180"/>
                <a:gd name="T23" fmla="*/ 65 h 138"/>
                <a:gd name="T24" fmla="*/ 40 w 180"/>
                <a:gd name="T25" fmla="*/ 42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0" h="138">
                  <a:moveTo>
                    <a:pt x="40" y="42"/>
                  </a:moveTo>
                  <a:cubicBezTo>
                    <a:pt x="36" y="39"/>
                    <a:pt x="30" y="38"/>
                    <a:pt x="27" y="42"/>
                  </a:cubicBezTo>
                  <a:cubicBezTo>
                    <a:pt x="3" y="66"/>
                    <a:pt x="3" y="66"/>
                    <a:pt x="3" y="66"/>
                  </a:cubicBezTo>
                  <a:cubicBezTo>
                    <a:pt x="0" y="69"/>
                    <a:pt x="0" y="75"/>
                    <a:pt x="3" y="79"/>
                  </a:cubicBezTo>
                  <a:cubicBezTo>
                    <a:pt x="59" y="135"/>
                    <a:pt x="59" y="135"/>
                    <a:pt x="59" y="135"/>
                  </a:cubicBezTo>
                  <a:cubicBezTo>
                    <a:pt x="63" y="138"/>
                    <a:pt x="69" y="138"/>
                    <a:pt x="72" y="135"/>
                  </a:cubicBezTo>
                  <a:cubicBezTo>
                    <a:pt x="176" y="31"/>
                    <a:pt x="176" y="31"/>
                    <a:pt x="176" y="31"/>
                  </a:cubicBezTo>
                  <a:cubicBezTo>
                    <a:pt x="179" y="27"/>
                    <a:pt x="180" y="21"/>
                    <a:pt x="176" y="18"/>
                  </a:cubicBezTo>
                  <a:cubicBezTo>
                    <a:pt x="162" y="4"/>
                    <a:pt x="162" y="4"/>
                    <a:pt x="162" y="4"/>
                  </a:cubicBezTo>
                  <a:cubicBezTo>
                    <a:pt x="159" y="0"/>
                    <a:pt x="153" y="0"/>
                    <a:pt x="149" y="3"/>
                  </a:cubicBezTo>
                  <a:cubicBezTo>
                    <a:pt x="74" y="66"/>
                    <a:pt x="74" y="66"/>
                    <a:pt x="74" y="66"/>
                  </a:cubicBezTo>
                  <a:cubicBezTo>
                    <a:pt x="70" y="69"/>
                    <a:pt x="64" y="68"/>
                    <a:pt x="60" y="65"/>
                  </a:cubicBezTo>
                  <a:lnTo>
                    <a:pt x="40" y="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5" name="Freeform 7"/>
            <p:cNvSpPr>
              <a:spLocks/>
            </p:cNvSpPr>
            <p:nvPr/>
          </p:nvSpPr>
          <p:spPr bwMode="auto">
            <a:xfrm>
              <a:off x="5540375" y="2868613"/>
              <a:ext cx="941388" cy="1117600"/>
            </a:xfrm>
            <a:custGeom>
              <a:avLst/>
              <a:gdLst>
                <a:gd name="T0" fmla="*/ 233 w 251"/>
                <a:gd name="T1" fmla="*/ 279 h 298"/>
                <a:gd name="T2" fmla="*/ 19 w 251"/>
                <a:gd name="T3" fmla="*/ 279 h 298"/>
                <a:gd name="T4" fmla="*/ 19 w 251"/>
                <a:gd name="T5" fmla="*/ 38 h 298"/>
                <a:gd name="T6" fmla="*/ 44 w 251"/>
                <a:gd name="T7" fmla="*/ 38 h 298"/>
                <a:gd name="T8" fmla="*/ 44 w 251"/>
                <a:gd name="T9" fmla="*/ 47 h 298"/>
                <a:gd name="T10" fmla="*/ 54 w 251"/>
                <a:gd name="T11" fmla="*/ 57 h 298"/>
                <a:gd name="T12" fmla="*/ 56 w 251"/>
                <a:gd name="T13" fmla="*/ 57 h 298"/>
                <a:gd name="T14" fmla="*/ 65 w 251"/>
                <a:gd name="T15" fmla="*/ 47 h 298"/>
                <a:gd name="T16" fmla="*/ 65 w 251"/>
                <a:gd name="T17" fmla="*/ 38 h 298"/>
                <a:gd name="T18" fmla="*/ 92 w 251"/>
                <a:gd name="T19" fmla="*/ 38 h 298"/>
                <a:gd name="T20" fmla="*/ 92 w 251"/>
                <a:gd name="T21" fmla="*/ 47 h 298"/>
                <a:gd name="T22" fmla="*/ 102 w 251"/>
                <a:gd name="T23" fmla="*/ 57 h 298"/>
                <a:gd name="T24" fmla="*/ 104 w 251"/>
                <a:gd name="T25" fmla="*/ 57 h 298"/>
                <a:gd name="T26" fmla="*/ 113 w 251"/>
                <a:gd name="T27" fmla="*/ 47 h 298"/>
                <a:gd name="T28" fmla="*/ 113 w 251"/>
                <a:gd name="T29" fmla="*/ 38 h 298"/>
                <a:gd name="T30" fmla="*/ 140 w 251"/>
                <a:gd name="T31" fmla="*/ 38 h 298"/>
                <a:gd name="T32" fmla="*/ 140 w 251"/>
                <a:gd name="T33" fmla="*/ 47 h 298"/>
                <a:gd name="T34" fmla="*/ 150 w 251"/>
                <a:gd name="T35" fmla="*/ 57 h 298"/>
                <a:gd name="T36" fmla="*/ 152 w 251"/>
                <a:gd name="T37" fmla="*/ 57 h 298"/>
                <a:gd name="T38" fmla="*/ 161 w 251"/>
                <a:gd name="T39" fmla="*/ 47 h 298"/>
                <a:gd name="T40" fmla="*/ 161 w 251"/>
                <a:gd name="T41" fmla="*/ 38 h 298"/>
                <a:gd name="T42" fmla="*/ 189 w 251"/>
                <a:gd name="T43" fmla="*/ 38 h 298"/>
                <a:gd name="T44" fmla="*/ 189 w 251"/>
                <a:gd name="T45" fmla="*/ 47 h 298"/>
                <a:gd name="T46" fmla="*/ 198 w 251"/>
                <a:gd name="T47" fmla="*/ 57 h 298"/>
                <a:gd name="T48" fmla="*/ 200 w 251"/>
                <a:gd name="T49" fmla="*/ 57 h 298"/>
                <a:gd name="T50" fmla="*/ 210 w 251"/>
                <a:gd name="T51" fmla="*/ 47 h 298"/>
                <a:gd name="T52" fmla="*/ 210 w 251"/>
                <a:gd name="T53" fmla="*/ 38 h 298"/>
                <a:gd name="T54" fmla="*/ 215 w 251"/>
                <a:gd name="T55" fmla="*/ 38 h 298"/>
                <a:gd name="T56" fmla="*/ 233 w 251"/>
                <a:gd name="T57" fmla="*/ 55 h 298"/>
                <a:gd name="T58" fmla="*/ 233 w 251"/>
                <a:gd name="T59" fmla="*/ 114 h 298"/>
                <a:gd name="T60" fmla="*/ 251 w 251"/>
                <a:gd name="T61" fmla="*/ 98 h 298"/>
                <a:gd name="T62" fmla="*/ 251 w 251"/>
                <a:gd name="T63" fmla="*/ 47 h 298"/>
                <a:gd name="T64" fmla="*/ 223 w 251"/>
                <a:gd name="T65" fmla="*/ 19 h 298"/>
                <a:gd name="T66" fmla="*/ 210 w 251"/>
                <a:gd name="T67" fmla="*/ 19 h 298"/>
                <a:gd name="T68" fmla="*/ 210 w 251"/>
                <a:gd name="T69" fmla="*/ 10 h 298"/>
                <a:gd name="T70" fmla="*/ 200 w 251"/>
                <a:gd name="T71" fmla="*/ 0 h 298"/>
                <a:gd name="T72" fmla="*/ 198 w 251"/>
                <a:gd name="T73" fmla="*/ 0 h 298"/>
                <a:gd name="T74" fmla="*/ 189 w 251"/>
                <a:gd name="T75" fmla="*/ 10 h 298"/>
                <a:gd name="T76" fmla="*/ 189 w 251"/>
                <a:gd name="T77" fmla="*/ 19 h 298"/>
                <a:gd name="T78" fmla="*/ 161 w 251"/>
                <a:gd name="T79" fmla="*/ 19 h 298"/>
                <a:gd name="T80" fmla="*/ 161 w 251"/>
                <a:gd name="T81" fmla="*/ 10 h 298"/>
                <a:gd name="T82" fmla="*/ 152 w 251"/>
                <a:gd name="T83" fmla="*/ 0 h 298"/>
                <a:gd name="T84" fmla="*/ 150 w 251"/>
                <a:gd name="T85" fmla="*/ 0 h 298"/>
                <a:gd name="T86" fmla="*/ 140 w 251"/>
                <a:gd name="T87" fmla="*/ 10 h 298"/>
                <a:gd name="T88" fmla="*/ 140 w 251"/>
                <a:gd name="T89" fmla="*/ 19 h 298"/>
                <a:gd name="T90" fmla="*/ 113 w 251"/>
                <a:gd name="T91" fmla="*/ 19 h 298"/>
                <a:gd name="T92" fmla="*/ 113 w 251"/>
                <a:gd name="T93" fmla="*/ 10 h 298"/>
                <a:gd name="T94" fmla="*/ 104 w 251"/>
                <a:gd name="T95" fmla="*/ 0 h 298"/>
                <a:gd name="T96" fmla="*/ 102 w 251"/>
                <a:gd name="T97" fmla="*/ 0 h 298"/>
                <a:gd name="T98" fmla="*/ 92 w 251"/>
                <a:gd name="T99" fmla="*/ 10 h 298"/>
                <a:gd name="T100" fmla="*/ 92 w 251"/>
                <a:gd name="T101" fmla="*/ 19 h 298"/>
                <a:gd name="T102" fmla="*/ 65 w 251"/>
                <a:gd name="T103" fmla="*/ 19 h 298"/>
                <a:gd name="T104" fmla="*/ 65 w 251"/>
                <a:gd name="T105" fmla="*/ 10 h 298"/>
                <a:gd name="T106" fmla="*/ 56 w 251"/>
                <a:gd name="T107" fmla="*/ 0 h 298"/>
                <a:gd name="T108" fmla="*/ 54 w 251"/>
                <a:gd name="T109" fmla="*/ 0 h 298"/>
                <a:gd name="T110" fmla="*/ 44 w 251"/>
                <a:gd name="T111" fmla="*/ 10 h 298"/>
                <a:gd name="T112" fmla="*/ 44 w 251"/>
                <a:gd name="T113" fmla="*/ 19 h 298"/>
                <a:gd name="T114" fmla="*/ 0 w 251"/>
                <a:gd name="T115" fmla="*/ 19 h 298"/>
                <a:gd name="T116" fmla="*/ 0 w 251"/>
                <a:gd name="T117" fmla="*/ 298 h 298"/>
                <a:gd name="T118" fmla="*/ 251 w 251"/>
                <a:gd name="T119" fmla="*/ 298 h 298"/>
                <a:gd name="T120" fmla="*/ 251 w 251"/>
                <a:gd name="T121" fmla="*/ 199 h 298"/>
                <a:gd name="T122" fmla="*/ 233 w 251"/>
                <a:gd name="T123" fmla="*/ 218 h 298"/>
                <a:gd name="T124" fmla="*/ 233 w 251"/>
                <a:gd name="T125" fmla="*/ 279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51" h="298">
                  <a:moveTo>
                    <a:pt x="233" y="279"/>
                  </a:moveTo>
                  <a:cubicBezTo>
                    <a:pt x="19" y="279"/>
                    <a:pt x="19" y="279"/>
                    <a:pt x="19" y="279"/>
                  </a:cubicBezTo>
                  <a:cubicBezTo>
                    <a:pt x="19" y="38"/>
                    <a:pt x="19" y="38"/>
                    <a:pt x="19" y="38"/>
                  </a:cubicBezTo>
                  <a:cubicBezTo>
                    <a:pt x="44" y="38"/>
                    <a:pt x="44" y="38"/>
                    <a:pt x="44" y="38"/>
                  </a:cubicBezTo>
                  <a:cubicBezTo>
                    <a:pt x="44" y="47"/>
                    <a:pt x="44" y="47"/>
                    <a:pt x="44" y="47"/>
                  </a:cubicBezTo>
                  <a:cubicBezTo>
                    <a:pt x="44" y="52"/>
                    <a:pt x="48" y="57"/>
                    <a:pt x="54" y="57"/>
                  </a:cubicBezTo>
                  <a:cubicBezTo>
                    <a:pt x="56" y="57"/>
                    <a:pt x="56" y="57"/>
                    <a:pt x="56" y="57"/>
                  </a:cubicBezTo>
                  <a:cubicBezTo>
                    <a:pt x="61" y="57"/>
                    <a:pt x="65" y="52"/>
                    <a:pt x="65" y="47"/>
                  </a:cubicBezTo>
                  <a:cubicBezTo>
                    <a:pt x="65" y="38"/>
                    <a:pt x="65" y="38"/>
                    <a:pt x="65" y="38"/>
                  </a:cubicBezTo>
                  <a:cubicBezTo>
                    <a:pt x="92" y="38"/>
                    <a:pt x="92" y="38"/>
                    <a:pt x="92" y="38"/>
                  </a:cubicBezTo>
                  <a:cubicBezTo>
                    <a:pt x="92" y="47"/>
                    <a:pt x="92" y="47"/>
                    <a:pt x="92" y="47"/>
                  </a:cubicBezTo>
                  <a:cubicBezTo>
                    <a:pt x="92" y="52"/>
                    <a:pt x="97" y="57"/>
                    <a:pt x="102" y="57"/>
                  </a:cubicBezTo>
                  <a:cubicBezTo>
                    <a:pt x="104" y="57"/>
                    <a:pt x="104" y="57"/>
                    <a:pt x="104" y="57"/>
                  </a:cubicBezTo>
                  <a:cubicBezTo>
                    <a:pt x="109" y="57"/>
                    <a:pt x="113" y="52"/>
                    <a:pt x="113" y="47"/>
                  </a:cubicBezTo>
                  <a:cubicBezTo>
                    <a:pt x="113" y="38"/>
                    <a:pt x="113" y="38"/>
                    <a:pt x="113" y="38"/>
                  </a:cubicBezTo>
                  <a:cubicBezTo>
                    <a:pt x="140" y="38"/>
                    <a:pt x="140" y="38"/>
                    <a:pt x="140" y="38"/>
                  </a:cubicBezTo>
                  <a:cubicBezTo>
                    <a:pt x="140" y="47"/>
                    <a:pt x="140" y="47"/>
                    <a:pt x="140" y="47"/>
                  </a:cubicBezTo>
                  <a:cubicBezTo>
                    <a:pt x="140" y="52"/>
                    <a:pt x="145" y="57"/>
                    <a:pt x="150" y="57"/>
                  </a:cubicBezTo>
                  <a:cubicBezTo>
                    <a:pt x="152" y="57"/>
                    <a:pt x="152" y="57"/>
                    <a:pt x="152" y="57"/>
                  </a:cubicBezTo>
                  <a:cubicBezTo>
                    <a:pt x="157" y="57"/>
                    <a:pt x="161" y="52"/>
                    <a:pt x="161" y="47"/>
                  </a:cubicBezTo>
                  <a:cubicBezTo>
                    <a:pt x="161" y="38"/>
                    <a:pt x="161" y="38"/>
                    <a:pt x="161" y="38"/>
                  </a:cubicBezTo>
                  <a:cubicBezTo>
                    <a:pt x="189" y="38"/>
                    <a:pt x="189" y="38"/>
                    <a:pt x="189" y="38"/>
                  </a:cubicBezTo>
                  <a:cubicBezTo>
                    <a:pt x="189" y="47"/>
                    <a:pt x="189" y="47"/>
                    <a:pt x="189" y="47"/>
                  </a:cubicBezTo>
                  <a:cubicBezTo>
                    <a:pt x="189" y="52"/>
                    <a:pt x="193" y="57"/>
                    <a:pt x="198" y="57"/>
                  </a:cubicBezTo>
                  <a:cubicBezTo>
                    <a:pt x="200" y="57"/>
                    <a:pt x="200" y="57"/>
                    <a:pt x="200" y="57"/>
                  </a:cubicBezTo>
                  <a:cubicBezTo>
                    <a:pt x="205" y="57"/>
                    <a:pt x="210" y="52"/>
                    <a:pt x="210" y="47"/>
                  </a:cubicBezTo>
                  <a:cubicBezTo>
                    <a:pt x="210" y="38"/>
                    <a:pt x="210" y="38"/>
                    <a:pt x="210" y="38"/>
                  </a:cubicBezTo>
                  <a:cubicBezTo>
                    <a:pt x="215" y="38"/>
                    <a:pt x="215" y="38"/>
                    <a:pt x="215" y="38"/>
                  </a:cubicBezTo>
                  <a:cubicBezTo>
                    <a:pt x="233" y="55"/>
                    <a:pt x="233" y="55"/>
                    <a:pt x="233" y="55"/>
                  </a:cubicBezTo>
                  <a:cubicBezTo>
                    <a:pt x="233" y="114"/>
                    <a:pt x="233" y="114"/>
                    <a:pt x="233" y="114"/>
                  </a:cubicBezTo>
                  <a:cubicBezTo>
                    <a:pt x="251" y="98"/>
                    <a:pt x="251" y="98"/>
                    <a:pt x="251" y="98"/>
                  </a:cubicBezTo>
                  <a:cubicBezTo>
                    <a:pt x="251" y="47"/>
                    <a:pt x="251" y="47"/>
                    <a:pt x="251" y="47"/>
                  </a:cubicBezTo>
                  <a:cubicBezTo>
                    <a:pt x="223" y="19"/>
                    <a:pt x="223" y="19"/>
                    <a:pt x="223" y="19"/>
                  </a:cubicBezTo>
                  <a:cubicBezTo>
                    <a:pt x="210" y="19"/>
                    <a:pt x="210" y="19"/>
                    <a:pt x="210" y="19"/>
                  </a:cubicBezTo>
                  <a:cubicBezTo>
                    <a:pt x="210" y="10"/>
                    <a:pt x="210" y="10"/>
                    <a:pt x="210" y="10"/>
                  </a:cubicBezTo>
                  <a:cubicBezTo>
                    <a:pt x="210" y="4"/>
                    <a:pt x="205" y="0"/>
                    <a:pt x="200" y="0"/>
                  </a:cubicBezTo>
                  <a:cubicBezTo>
                    <a:pt x="198" y="0"/>
                    <a:pt x="198" y="0"/>
                    <a:pt x="198" y="0"/>
                  </a:cubicBezTo>
                  <a:cubicBezTo>
                    <a:pt x="193" y="0"/>
                    <a:pt x="189" y="4"/>
                    <a:pt x="189" y="10"/>
                  </a:cubicBezTo>
                  <a:cubicBezTo>
                    <a:pt x="189" y="19"/>
                    <a:pt x="189" y="19"/>
                    <a:pt x="189" y="19"/>
                  </a:cubicBezTo>
                  <a:cubicBezTo>
                    <a:pt x="161" y="19"/>
                    <a:pt x="161" y="19"/>
                    <a:pt x="161" y="19"/>
                  </a:cubicBezTo>
                  <a:cubicBezTo>
                    <a:pt x="161" y="10"/>
                    <a:pt x="161" y="10"/>
                    <a:pt x="161" y="10"/>
                  </a:cubicBezTo>
                  <a:cubicBezTo>
                    <a:pt x="161" y="4"/>
                    <a:pt x="157" y="0"/>
                    <a:pt x="152" y="0"/>
                  </a:cubicBezTo>
                  <a:cubicBezTo>
                    <a:pt x="150" y="0"/>
                    <a:pt x="150" y="0"/>
                    <a:pt x="150" y="0"/>
                  </a:cubicBezTo>
                  <a:cubicBezTo>
                    <a:pt x="145" y="0"/>
                    <a:pt x="140" y="4"/>
                    <a:pt x="140" y="10"/>
                  </a:cubicBezTo>
                  <a:cubicBezTo>
                    <a:pt x="140" y="19"/>
                    <a:pt x="140" y="19"/>
                    <a:pt x="140" y="19"/>
                  </a:cubicBezTo>
                  <a:cubicBezTo>
                    <a:pt x="113" y="19"/>
                    <a:pt x="113" y="19"/>
                    <a:pt x="113" y="19"/>
                  </a:cubicBezTo>
                  <a:cubicBezTo>
                    <a:pt x="113" y="10"/>
                    <a:pt x="113" y="10"/>
                    <a:pt x="113" y="10"/>
                  </a:cubicBezTo>
                  <a:cubicBezTo>
                    <a:pt x="113" y="4"/>
                    <a:pt x="109" y="0"/>
                    <a:pt x="104" y="0"/>
                  </a:cubicBezTo>
                  <a:cubicBezTo>
                    <a:pt x="102" y="0"/>
                    <a:pt x="102" y="0"/>
                    <a:pt x="102" y="0"/>
                  </a:cubicBezTo>
                  <a:cubicBezTo>
                    <a:pt x="97" y="0"/>
                    <a:pt x="92" y="4"/>
                    <a:pt x="92" y="10"/>
                  </a:cubicBezTo>
                  <a:cubicBezTo>
                    <a:pt x="92" y="19"/>
                    <a:pt x="92" y="19"/>
                    <a:pt x="92" y="19"/>
                  </a:cubicBezTo>
                  <a:cubicBezTo>
                    <a:pt x="65" y="19"/>
                    <a:pt x="65" y="19"/>
                    <a:pt x="65" y="19"/>
                  </a:cubicBezTo>
                  <a:cubicBezTo>
                    <a:pt x="65" y="10"/>
                    <a:pt x="65" y="10"/>
                    <a:pt x="65" y="10"/>
                  </a:cubicBezTo>
                  <a:cubicBezTo>
                    <a:pt x="65" y="4"/>
                    <a:pt x="61" y="0"/>
                    <a:pt x="56" y="0"/>
                  </a:cubicBezTo>
                  <a:cubicBezTo>
                    <a:pt x="54" y="0"/>
                    <a:pt x="54" y="0"/>
                    <a:pt x="54" y="0"/>
                  </a:cubicBezTo>
                  <a:cubicBezTo>
                    <a:pt x="48" y="0"/>
                    <a:pt x="44" y="4"/>
                    <a:pt x="44" y="10"/>
                  </a:cubicBezTo>
                  <a:cubicBezTo>
                    <a:pt x="44" y="19"/>
                    <a:pt x="44" y="19"/>
                    <a:pt x="44" y="19"/>
                  </a:cubicBezTo>
                  <a:cubicBezTo>
                    <a:pt x="0" y="19"/>
                    <a:pt x="0" y="19"/>
                    <a:pt x="0" y="19"/>
                  </a:cubicBezTo>
                  <a:cubicBezTo>
                    <a:pt x="0" y="298"/>
                    <a:pt x="0" y="298"/>
                    <a:pt x="0" y="298"/>
                  </a:cubicBezTo>
                  <a:cubicBezTo>
                    <a:pt x="251" y="298"/>
                    <a:pt x="251" y="298"/>
                    <a:pt x="251" y="298"/>
                  </a:cubicBezTo>
                  <a:cubicBezTo>
                    <a:pt x="251" y="199"/>
                    <a:pt x="251" y="199"/>
                    <a:pt x="251" y="199"/>
                  </a:cubicBezTo>
                  <a:cubicBezTo>
                    <a:pt x="233" y="218"/>
                    <a:pt x="233" y="218"/>
                    <a:pt x="233" y="218"/>
                  </a:cubicBezTo>
                  <a:lnTo>
                    <a:pt x="233" y="27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
        <p:nvSpPr>
          <p:cNvPr id="16" name="文本占位符 6"/>
          <p:cNvSpPr>
            <a:spLocks noGrp="1"/>
          </p:cNvSpPr>
          <p:nvPr>
            <p:ph type="body" sz="quarter" idx="11" hasCustomPrompt="1"/>
          </p:nvPr>
        </p:nvSpPr>
        <p:spPr>
          <a:xfrm>
            <a:off x="451879" y="1241721"/>
            <a:ext cx="11306174" cy="4680000"/>
          </a:xfrm>
          <a:prstGeom prst="rect">
            <a:avLst/>
          </a:prstGeom>
        </p:spPr>
        <p:txBody>
          <a:bodyPr/>
          <a:lstStyle>
            <a:lvl1pPr algn="just" fontAlgn="auto">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fontAlgn="auto">
              <a:defRPr baseline="0">
                <a:latin typeface="Huawei Sans" panose="020C0503030203020204" pitchFamily="34" charset="0"/>
              </a:defRPr>
            </a:lvl2pPr>
            <a:lvl3pPr fontAlgn="auto">
              <a:defRPr baseline="0">
                <a:latin typeface="Huawei Sans" panose="020C0503030203020204" pitchFamily="34" charset="0"/>
              </a:defRPr>
            </a:lvl3pPr>
            <a:lvl4pPr fontAlgn="auto">
              <a:defRPr baseline="0">
                <a:latin typeface="Huawei Sans" panose="020C0503030203020204" pitchFamily="34" charset="0"/>
              </a:defRPr>
            </a:lvl4pPr>
            <a:lvl5pPr fontAlgn="auto">
              <a:buNone/>
              <a:defRPr baseline="0">
                <a:latin typeface="Huawei Sans" panose="020C0503030203020204" pitchFamily="34" charset="0"/>
              </a:defRPr>
            </a:lvl5pPr>
          </a:lstStyle>
          <a:p>
            <a:pPr lvl="0"/>
            <a:r>
              <a:rPr lang="en-US" altLang="zh-CN" dirty="0"/>
              <a:t>Click to edit</a:t>
            </a:r>
            <a:endParaRPr lang="zh-CN" altLang="en-US" dirty="0"/>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extLst>
      <p:ext uri="{BB962C8B-B14F-4D97-AF65-F5344CB8AC3E}">
        <p14:creationId xmlns:p14="http://schemas.microsoft.com/office/powerpoint/2010/main" val="385528340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4.3-前言">
    <p:spTree>
      <p:nvGrpSpPr>
        <p:cNvPr id="1" name=""/>
        <p:cNvGrpSpPr/>
        <p:nvPr/>
      </p:nvGrpSpPr>
      <p:grpSpPr>
        <a:xfrm>
          <a:off x="0" y="0"/>
          <a:ext cx="0" cy="0"/>
          <a:chOff x="0" y="0"/>
          <a:chExt cx="0" cy="0"/>
        </a:xfrm>
      </p:grpSpPr>
      <p:sp>
        <p:nvSpPr>
          <p:cNvPr id="49" name="文本占位符 6">
            <a:extLst>
              <a:ext uri="{FF2B5EF4-FFF2-40B4-BE49-F238E27FC236}">
                <a16:creationId xmlns="" xmlns:a16="http://schemas.microsoft.com/office/drawing/2014/main" id="{8C73FD82-EB99-4947-878F-1DD1E63F972D}"/>
              </a:ext>
            </a:extLst>
          </p:cNvPr>
          <p:cNvSpPr>
            <a:spLocks noGrp="1"/>
          </p:cNvSpPr>
          <p:nvPr>
            <p:ph type="body" sz="quarter" idx="10" hasCustomPrompt="1"/>
          </p:nvPr>
        </p:nvSpPr>
        <p:spPr>
          <a:xfrm>
            <a:off x="451878" y="1242453"/>
            <a:ext cx="11306175" cy="4679788"/>
          </a:xfrm>
          <a:prstGeom prst="rect">
            <a:avLst/>
          </a:prstGeom>
        </p:spPr>
        <p:txBody>
          <a:bodyPr/>
          <a:lstStyle>
            <a:lvl1pPr algn="just" eaLnBrk="1" hangingPunct="1">
              <a:defRPr baseline="0">
                <a:solidFill>
                  <a:schemeClr val="tx1"/>
                </a:solidFill>
                <a:latin typeface="Huawei Sans" panose="020C0503030203020204" pitchFamily="34" charset="0"/>
                <a:ea typeface="方正兰亭黑简体" panose="02000000000000000000" pitchFamily="2" charset="-122"/>
                <a:cs typeface="Huawei Sans" panose="020C0503030203020204" pitchFamily="34" charset="0"/>
              </a:defRPr>
            </a:lvl1pPr>
            <a:lvl5pPr>
              <a:buNone/>
              <a:defRPr/>
            </a:lvl5pPr>
          </a:lstStyle>
          <a:p>
            <a:pPr eaLnBrk="1" hangingPunct="1"/>
            <a:r>
              <a:rPr lang="en-US" altLang="zh-CN" dirty="0"/>
              <a:t>The chapter describes ...</a:t>
            </a:r>
            <a:endParaRPr lang="zh-CN" altLang="en-US" dirty="0"/>
          </a:p>
        </p:txBody>
      </p:sp>
      <p:sp>
        <p:nvSpPr>
          <p:cNvPr id="50" name="TextBox 10">
            <a:extLst>
              <a:ext uri="{FF2B5EF4-FFF2-40B4-BE49-F238E27FC236}">
                <a16:creationId xmlns="" xmlns:a16="http://schemas.microsoft.com/office/drawing/2014/main" id="{DEB02227-B7C7-4864-A89F-D342B7B26541}"/>
              </a:ext>
            </a:extLst>
          </p:cNvPr>
          <p:cNvSpPr txBox="1"/>
          <p:nvPr userDrawn="1"/>
        </p:nvSpPr>
        <p:spPr bwMode="auto">
          <a:xfrm>
            <a:off x="1595500" y="408779"/>
            <a:ext cx="2376264" cy="639559"/>
          </a:xfrm>
          <a:prstGeom prst="rect">
            <a:avLst/>
          </a:prstGeom>
          <a:noFill/>
          <a:ln w="9525">
            <a:noFill/>
            <a:miter lim="800000"/>
            <a:headEnd/>
            <a:tailEnd/>
          </a:ln>
        </p:spPr>
        <p:txBody>
          <a:bodyPr wrap="square" lIns="99980" tIns="49987" rIns="99980" bIns="49987" rtlCol="0">
            <a:spAutoFit/>
          </a:bodyPr>
          <a:lstStyle>
            <a:defPPr>
              <a:defRPr lang="zh-CN"/>
            </a:defPPr>
            <a:lvl1pPr defTabSz="1001624" eaLnBrk="0" hangingPunct="0">
              <a:defRPr sz="3500" b="1">
                <a:solidFill>
                  <a:schemeClr val="tx1">
                    <a:lumMod val="75000"/>
                    <a:lumOff val="25000"/>
                  </a:schemeClr>
                </a:solidFill>
                <a:latin typeface="+mn-ea"/>
                <a:ea typeface="+mn-ea"/>
                <a:cs typeface="Arial" pitchFamily="34" charset="0"/>
              </a:defRPr>
            </a:lvl1pPr>
          </a:lstStyle>
          <a:p>
            <a:pPr lvl="0" fontAlgn="ctr"/>
            <a:r>
              <a:rPr lang="en-US" altLang="zh-CN"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Foreword</a:t>
            </a:r>
            <a:endParaRPr lang="zh-CN" altLang="en-US"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51" name="Freeform 9">
            <a:extLst>
              <a:ext uri="{FF2B5EF4-FFF2-40B4-BE49-F238E27FC236}">
                <a16:creationId xmlns="" xmlns:a16="http://schemas.microsoft.com/office/drawing/2014/main" id="{4486C45C-28BC-4098-83A7-B227D302894C}"/>
              </a:ext>
            </a:extLst>
          </p:cNvPr>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2" name="Freeform 11">
            <a:extLst>
              <a:ext uri="{FF2B5EF4-FFF2-40B4-BE49-F238E27FC236}">
                <a16:creationId xmlns="" xmlns:a16="http://schemas.microsoft.com/office/drawing/2014/main" id="{23E18921-7CA1-4719-92DE-26DEADAE18AD}"/>
              </a:ext>
            </a:extLst>
          </p:cNvPr>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53" name="组合 52">
            <a:extLst>
              <a:ext uri="{FF2B5EF4-FFF2-40B4-BE49-F238E27FC236}">
                <a16:creationId xmlns="" xmlns:a16="http://schemas.microsoft.com/office/drawing/2014/main" id="{0E45543D-99ED-4C39-9FFD-515A6CEFAFF7}"/>
              </a:ext>
            </a:extLst>
          </p:cNvPr>
          <p:cNvGrpSpPr/>
          <p:nvPr userDrawn="1"/>
        </p:nvGrpSpPr>
        <p:grpSpPr>
          <a:xfrm>
            <a:off x="335360" y="498828"/>
            <a:ext cx="628158" cy="459460"/>
            <a:chOff x="3275013" y="1363663"/>
            <a:chExt cx="5645150" cy="4129087"/>
          </a:xfrm>
          <a:solidFill>
            <a:schemeClr val="bg1"/>
          </a:solidFill>
        </p:grpSpPr>
        <p:sp>
          <p:nvSpPr>
            <p:cNvPr id="54" name="Freeform 6">
              <a:extLst>
                <a:ext uri="{FF2B5EF4-FFF2-40B4-BE49-F238E27FC236}">
                  <a16:creationId xmlns="" xmlns:a16="http://schemas.microsoft.com/office/drawing/2014/main" id="{31C7733E-847C-47D3-9B7B-78B260914E89}"/>
                </a:ext>
              </a:extLst>
            </p:cNvPr>
            <p:cNvSpPr>
              <a:spLocks noEditPoints="1"/>
            </p:cNvSpPr>
            <p:nvPr/>
          </p:nvSpPr>
          <p:spPr bwMode="auto">
            <a:xfrm>
              <a:off x="3275013" y="1363663"/>
              <a:ext cx="5645150" cy="4129087"/>
            </a:xfrm>
            <a:custGeom>
              <a:avLst/>
              <a:gdLst>
                <a:gd name="T0" fmla="*/ 1410 w 1505"/>
                <a:gd name="T1" fmla="*/ 250 h 1101"/>
                <a:gd name="T2" fmla="*/ 780 w 1505"/>
                <a:gd name="T3" fmla="*/ 250 h 1101"/>
                <a:gd name="T4" fmla="*/ 780 w 1505"/>
                <a:gd name="T5" fmla="*/ 81 h 1101"/>
                <a:gd name="T6" fmla="*/ 699 w 1505"/>
                <a:gd name="T7" fmla="*/ 0 h 1101"/>
                <a:gd name="T8" fmla="*/ 81 w 1505"/>
                <a:gd name="T9" fmla="*/ 0 h 1101"/>
                <a:gd name="T10" fmla="*/ 0 w 1505"/>
                <a:gd name="T11" fmla="*/ 81 h 1101"/>
                <a:gd name="T12" fmla="*/ 0 w 1505"/>
                <a:gd name="T13" fmla="*/ 464 h 1101"/>
                <a:gd name="T14" fmla="*/ 81 w 1505"/>
                <a:gd name="T15" fmla="*/ 545 h 1101"/>
                <a:gd name="T16" fmla="*/ 124 w 1505"/>
                <a:gd name="T17" fmla="*/ 545 h 1101"/>
                <a:gd name="T18" fmla="*/ 124 w 1505"/>
                <a:gd name="T19" fmla="*/ 668 h 1101"/>
                <a:gd name="T20" fmla="*/ 137 w 1505"/>
                <a:gd name="T21" fmla="*/ 688 h 1101"/>
                <a:gd name="T22" fmla="*/ 147 w 1505"/>
                <a:gd name="T23" fmla="*/ 690 h 1101"/>
                <a:gd name="T24" fmla="*/ 161 w 1505"/>
                <a:gd name="T25" fmla="*/ 685 h 1101"/>
                <a:gd name="T26" fmla="*/ 316 w 1505"/>
                <a:gd name="T27" fmla="*/ 554 h 1101"/>
                <a:gd name="T28" fmla="*/ 341 w 1505"/>
                <a:gd name="T29" fmla="*/ 545 h 1101"/>
                <a:gd name="T30" fmla="*/ 542 w 1505"/>
                <a:gd name="T31" fmla="*/ 545 h 1101"/>
                <a:gd name="T32" fmla="*/ 542 w 1505"/>
                <a:gd name="T33" fmla="*/ 824 h 1101"/>
                <a:gd name="T34" fmla="*/ 637 w 1505"/>
                <a:gd name="T35" fmla="*/ 919 h 1101"/>
                <a:gd name="T36" fmla="*/ 1084 w 1505"/>
                <a:gd name="T37" fmla="*/ 919 h 1101"/>
                <a:gd name="T38" fmla="*/ 1120 w 1505"/>
                <a:gd name="T39" fmla="*/ 932 h 1101"/>
                <a:gd name="T40" fmla="*/ 1313 w 1505"/>
                <a:gd name="T41" fmla="*/ 1096 h 1101"/>
                <a:gd name="T42" fmla="*/ 1328 w 1505"/>
                <a:gd name="T43" fmla="*/ 1101 h 1101"/>
                <a:gd name="T44" fmla="*/ 1337 w 1505"/>
                <a:gd name="T45" fmla="*/ 1099 h 1101"/>
                <a:gd name="T46" fmla="*/ 1350 w 1505"/>
                <a:gd name="T47" fmla="*/ 1078 h 1101"/>
                <a:gd name="T48" fmla="*/ 1350 w 1505"/>
                <a:gd name="T49" fmla="*/ 919 h 1101"/>
                <a:gd name="T50" fmla="*/ 1410 w 1505"/>
                <a:gd name="T51" fmla="*/ 919 h 1101"/>
                <a:gd name="T52" fmla="*/ 1505 w 1505"/>
                <a:gd name="T53" fmla="*/ 824 h 1101"/>
                <a:gd name="T54" fmla="*/ 1505 w 1505"/>
                <a:gd name="T55" fmla="*/ 345 h 1101"/>
                <a:gd name="T56" fmla="*/ 1410 w 1505"/>
                <a:gd name="T57" fmla="*/ 250 h 1101"/>
                <a:gd name="T58" fmla="*/ 341 w 1505"/>
                <a:gd name="T59" fmla="*/ 500 h 1101"/>
                <a:gd name="T60" fmla="*/ 287 w 1505"/>
                <a:gd name="T61" fmla="*/ 520 h 1101"/>
                <a:gd name="T62" fmla="*/ 169 w 1505"/>
                <a:gd name="T63" fmla="*/ 619 h 1101"/>
                <a:gd name="T64" fmla="*/ 169 w 1505"/>
                <a:gd name="T65" fmla="*/ 535 h 1101"/>
                <a:gd name="T66" fmla="*/ 133 w 1505"/>
                <a:gd name="T67" fmla="*/ 500 h 1101"/>
                <a:gd name="T68" fmla="*/ 81 w 1505"/>
                <a:gd name="T69" fmla="*/ 500 h 1101"/>
                <a:gd name="T70" fmla="*/ 45 w 1505"/>
                <a:gd name="T71" fmla="*/ 464 h 1101"/>
                <a:gd name="T72" fmla="*/ 45 w 1505"/>
                <a:gd name="T73" fmla="*/ 81 h 1101"/>
                <a:gd name="T74" fmla="*/ 81 w 1505"/>
                <a:gd name="T75" fmla="*/ 45 h 1101"/>
                <a:gd name="T76" fmla="*/ 699 w 1505"/>
                <a:gd name="T77" fmla="*/ 45 h 1101"/>
                <a:gd name="T78" fmla="*/ 735 w 1505"/>
                <a:gd name="T79" fmla="*/ 81 h 1101"/>
                <a:gd name="T80" fmla="*/ 735 w 1505"/>
                <a:gd name="T81" fmla="*/ 250 h 1101"/>
                <a:gd name="T82" fmla="*/ 637 w 1505"/>
                <a:gd name="T83" fmla="*/ 250 h 1101"/>
                <a:gd name="T84" fmla="*/ 542 w 1505"/>
                <a:gd name="T85" fmla="*/ 345 h 1101"/>
                <a:gd name="T86" fmla="*/ 542 w 1505"/>
                <a:gd name="T87" fmla="*/ 500 h 1101"/>
                <a:gd name="T88" fmla="*/ 341 w 1505"/>
                <a:gd name="T89" fmla="*/ 500 h 1101"/>
                <a:gd name="T90" fmla="*/ 1460 w 1505"/>
                <a:gd name="T91" fmla="*/ 824 h 1101"/>
                <a:gd name="T92" fmla="*/ 1410 w 1505"/>
                <a:gd name="T93" fmla="*/ 874 h 1101"/>
                <a:gd name="T94" fmla="*/ 1344 w 1505"/>
                <a:gd name="T95" fmla="*/ 874 h 1101"/>
                <a:gd name="T96" fmla="*/ 1305 w 1505"/>
                <a:gd name="T97" fmla="*/ 913 h 1101"/>
                <a:gd name="T98" fmla="*/ 1305 w 1505"/>
                <a:gd name="T99" fmla="*/ 1030 h 1101"/>
                <a:gd name="T100" fmla="*/ 1149 w 1505"/>
                <a:gd name="T101" fmla="*/ 898 h 1101"/>
                <a:gd name="T102" fmla="*/ 1084 w 1505"/>
                <a:gd name="T103" fmla="*/ 874 h 1101"/>
                <a:gd name="T104" fmla="*/ 637 w 1505"/>
                <a:gd name="T105" fmla="*/ 874 h 1101"/>
                <a:gd name="T106" fmla="*/ 587 w 1505"/>
                <a:gd name="T107" fmla="*/ 824 h 1101"/>
                <a:gd name="T108" fmla="*/ 587 w 1505"/>
                <a:gd name="T109" fmla="*/ 345 h 1101"/>
                <a:gd name="T110" fmla="*/ 637 w 1505"/>
                <a:gd name="T111" fmla="*/ 295 h 1101"/>
                <a:gd name="T112" fmla="*/ 1410 w 1505"/>
                <a:gd name="T113" fmla="*/ 295 h 1101"/>
                <a:gd name="T114" fmla="*/ 1460 w 1505"/>
                <a:gd name="T115" fmla="*/ 345 h 1101"/>
                <a:gd name="T116" fmla="*/ 1460 w 1505"/>
                <a:gd name="T117" fmla="*/ 824 h 1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505" h="1101">
                  <a:moveTo>
                    <a:pt x="1410" y="250"/>
                  </a:moveTo>
                  <a:cubicBezTo>
                    <a:pt x="780" y="250"/>
                    <a:pt x="780" y="250"/>
                    <a:pt x="780" y="250"/>
                  </a:cubicBezTo>
                  <a:cubicBezTo>
                    <a:pt x="780" y="81"/>
                    <a:pt x="780" y="81"/>
                    <a:pt x="780" y="81"/>
                  </a:cubicBezTo>
                  <a:cubicBezTo>
                    <a:pt x="780" y="37"/>
                    <a:pt x="743" y="0"/>
                    <a:pt x="699" y="0"/>
                  </a:cubicBezTo>
                  <a:cubicBezTo>
                    <a:pt x="81" y="0"/>
                    <a:pt x="81" y="0"/>
                    <a:pt x="81" y="0"/>
                  </a:cubicBezTo>
                  <a:cubicBezTo>
                    <a:pt x="36" y="0"/>
                    <a:pt x="0" y="37"/>
                    <a:pt x="0" y="81"/>
                  </a:cubicBezTo>
                  <a:cubicBezTo>
                    <a:pt x="0" y="464"/>
                    <a:pt x="0" y="464"/>
                    <a:pt x="0" y="464"/>
                  </a:cubicBezTo>
                  <a:cubicBezTo>
                    <a:pt x="0" y="509"/>
                    <a:pt x="36" y="545"/>
                    <a:pt x="81" y="545"/>
                  </a:cubicBezTo>
                  <a:cubicBezTo>
                    <a:pt x="124" y="545"/>
                    <a:pt x="124" y="545"/>
                    <a:pt x="124" y="545"/>
                  </a:cubicBezTo>
                  <a:cubicBezTo>
                    <a:pt x="124" y="668"/>
                    <a:pt x="124" y="668"/>
                    <a:pt x="124" y="668"/>
                  </a:cubicBezTo>
                  <a:cubicBezTo>
                    <a:pt x="124" y="676"/>
                    <a:pt x="129" y="684"/>
                    <a:pt x="137" y="688"/>
                  </a:cubicBezTo>
                  <a:cubicBezTo>
                    <a:pt x="140" y="689"/>
                    <a:pt x="143" y="690"/>
                    <a:pt x="147" y="690"/>
                  </a:cubicBezTo>
                  <a:cubicBezTo>
                    <a:pt x="152" y="690"/>
                    <a:pt x="157" y="688"/>
                    <a:pt x="161" y="685"/>
                  </a:cubicBezTo>
                  <a:cubicBezTo>
                    <a:pt x="316" y="554"/>
                    <a:pt x="316" y="554"/>
                    <a:pt x="316" y="554"/>
                  </a:cubicBezTo>
                  <a:cubicBezTo>
                    <a:pt x="323" y="548"/>
                    <a:pt x="332" y="545"/>
                    <a:pt x="341" y="545"/>
                  </a:cubicBezTo>
                  <a:cubicBezTo>
                    <a:pt x="542" y="545"/>
                    <a:pt x="542" y="545"/>
                    <a:pt x="542" y="545"/>
                  </a:cubicBezTo>
                  <a:cubicBezTo>
                    <a:pt x="542" y="824"/>
                    <a:pt x="542" y="824"/>
                    <a:pt x="542" y="824"/>
                  </a:cubicBezTo>
                  <a:cubicBezTo>
                    <a:pt x="542" y="877"/>
                    <a:pt x="585" y="919"/>
                    <a:pt x="637" y="919"/>
                  </a:cubicBezTo>
                  <a:cubicBezTo>
                    <a:pt x="1084" y="919"/>
                    <a:pt x="1084" y="919"/>
                    <a:pt x="1084" y="919"/>
                  </a:cubicBezTo>
                  <a:cubicBezTo>
                    <a:pt x="1097" y="919"/>
                    <a:pt x="1110" y="924"/>
                    <a:pt x="1120" y="932"/>
                  </a:cubicBezTo>
                  <a:cubicBezTo>
                    <a:pt x="1313" y="1096"/>
                    <a:pt x="1313" y="1096"/>
                    <a:pt x="1313" y="1096"/>
                  </a:cubicBezTo>
                  <a:cubicBezTo>
                    <a:pt x="1317" y="1099"/>
                    <a:pt x="1322" y="1101"/>
                    <a:pt x="1328" y="1101"/>
                  </a:cubicBezTo>
                  <a:cubicBezTo>
                    <a:pt x="1331" y="1101"/>
                    <a:pt x="1334" y="1100"/>
                    <a:pt x="1337" y="1099"/>
                  </a:cubicBezTo>
                  <a:cubicBezTo>
                    <a:pt x="1345" y="1095"/>
                    <a:pt x="1350" y="1087"/>
                    <a:pt x="1350" y="1078"/>
                  </a:cubicBezTo>
                  <a:cubicBezTo>
                    <a:pt x="1350" y="919"/>
                    <a:pt x="1350" y="919"/>
                    <a:pt x="1350" y="919"/>
                  </a:cubicBezTo>
                  <a:cubicBezTo>
                    <a:pt x="1410" y="919"/>
                    <a:pt x="1410" y="919"/>
                    <a:pt x="1410" y="919"/>
                  </a:cubicBezTo>
                  <a:cubicBezTo>
                    <a:pt x="1463" y="919"/>
                    <a:pt x="1505" y="877"/>
                    <a:pt x="1505" y="824"/>
                  </a:cubicBezTo>
                  <a:cubicBezTo>
                    <a:pt x="1505" y="345"/>
                    <a:pt x="1505" y="345"/>
                    <a:pt x="1505" y="345"/>
                  </a:cubicBezTo>
                  <a:cubicBezTo>
                    <a:pt x="1505" y="293"/>
                    <a:pt x="1463" y="250"/>
                    <a:pt x="1410" y="250"/>
                  </a:cubicBezTo>
                  <a:close/>
                  <a:moveTo>
                    <a:pt x="341" y="500"/>
                  </a:moveTo>
                  <a:cubicBezTo>
                    <a:pt x="322" y="500"/>
                    <a:pt x="302" y="507"/>
                    <a:pt x="287" y="520"/>
                  </a:cubicBezTo>
                  <a:cubicBezTo>
                    <a:pt x="169" y="619"/>
                    <a:pt x="169" y="619"/>
                    <a:pt x="169" y="619"/>
                  </a:cubicBezTo>
                  <a:cubicBezTo>
                    <a:pt x="169" y="535"/>
                    <a:pt x="169" y="535"/>
                    <a:pt x="169" y="535"/>
                  </a:cubicBezTo>
                  <a:cubicBezTo>
                    <a:pt x="169" y="516"/>
                    <a:pt x="153" y="500"/>
                    <a:pt x="133" y="500"/>
                  </a:cubicBezTo>
                  <a:cubicBezTo>
                    <a:pt x="81" y="500"/>
                    <a:pt x="81" y="500"/>
                    <a:pt x="81" y="500"/>
                  </a:cubicBezTo>
                  <a:cubicBezTo>
                    <a:pt x="61" y="500"/>
                    <a:pt x="45" y="484"/>
                    <a:pt x="45" y="464"/>
                  </a:cubicBezTo>
                  <a:cubicBezTo>
                    <a:pt x="45" y="81"/>
                    <a:pt x="45" y="81"/>
                    <a:pt x="45" y="81"/>
                  </a:cubicBezTo>
                  <a:cubicBezTo>
                    <a:pt x="45" y="61"/>
                    <a:pt x="61" y="45"/>
                    <a:pt x="81" y="45"/>
                  </a:cubicBezTo>
                  <a:cubicBezTo>
                    <a:pt x="699" y="45"/>
                    <a:pt x="699" y="45"/>
                    <a:pt x="699" y="45"/>
                  </a:cubicBezTo>
                  <a:cubicBezTo>
                    <a:pt x="719" y="45"/>
                    <a:pt x="735" y="61"/>
                    <a:pt x="735" y="81"/>
                  </a:cubicBezTo>
                  <a:cubicBezTo>
                    <a:pt x="735" y="250"/>
                    <a:pt x="735" y="250"/>
                    <a:pt x="735" y="250"/>
                  </a:cubicBezTo>
                  <a:cubicBezTo>
                    <a:pt x="637" y="250"/>
                    <a:pt x="637" y="250"/>
                    <a:pt x="637" y="250"/>
                  </a:cubicBezTo>
                  <a:cubicBezTo>
                    <a:pt x="585" y="250"/>
                    <a:pt x="542" y="293"/>
                    <a:pt x="542" y="345"/>
                  </a:cubicBezTo>
                  <a:cubicBezTo>
                    <a:pt x="542" y="500"/>
                    <a:pt x="542" y="500"/>
                    <a:pt x="542" y="500"/>
                  </a:cubicBezTo>
                  <a:lnTo>
                    <a:pt x="341" y="500"/>
                  </a:lnTo>
                  <a:close/>
                  <a:moveTo>
                    <a:pt x="1460" y="824"/>
                  </a:moveTo>
                  <a:cubicBezTo>
                    <a:pt x="1460" y="852"/>
                    <a:pt x="1438" y="874"/>
                    <a:pt x="1410" y="874"/>
                  </a:cubicBezTo>
                  <a:cubicBezTo>
                    <a:pt x="1344" y="874"/>
                    <a:pt x="1344" y="874"/>
                    <a:pt x="1344" y="874"/>
                  </a:cubicBezTo>
                  <a:cubicBezTo>
                    <a:pt x="1323" y="874"/>
                    <a:pt x="1305" y="892"/>
                    <a:pt x="1305" y="913"/>
                  </a:cubicBezTo>
                  <a:cubicBezTo>
                    <a:pt x="1305" y="1030"/>
                    <a:pt x="1305" y="1030"/>
                    <a:pt x="1305" y="1030"/>
                  </a:cubicBezTo>
                  <a:cubicBezTo>
                    <a:pt x="1149" y="898"/>
                    <a:pt x="1149" y="898"/>
                    <a:pt x="1149" y="898"/>
                  </a:cubicBezTo>
                  <a:cubicBezTo>
                    <a:pt x="1131" y="883"/>
                    <a:pt x="1108" y="874"/>
                    <a:pt x="1084" y="874"/>
                  </a:cubicBezTo>
                  <a:cubicBezTo>
                    <a:pt x="637" y="874"/>
                    <a:pt x="637" y="874"/>
                    <a:pt x="637" y="874"/>
                  </a:cubicBezTo>
                  <a:cubicBezTo>
                    <a:pt x="610" y="874"/>
                    <a:pt x="587" y="852"/>
                    <a:pt x="587" y="824"/>
                  </a:cubicBezTo>
                  <a:cubicBezTo>
                    <a:pt x="587" y="345"/>
                    <a:pt x="587" y="345"/>
                    <a:pt x="587" y="345"/>
                  </a:cubicBezTo>
                  <a:cubicBezTo>
                    <a:pt x="587" y="318"/>
                    <a:pt x="610" y="295"/>
                    <a:pt x="637" y="295"/>
                  </a:cubicBezTo>
                  <a:cubicBezTo>
                    <a:pt x="1410" y="295"/>
                    <a:pt x="1410" y="295"/>
                    <a:pt x="1410" y="295"/>
                  </a:cubicBezTo>
                  <a:cubicBezTo>
                    <a:pt x="1438" y="295"/>
                    <a:pt x="1460" y="318"/>
                    <a:pt x="1460" y="345"/>
                  </a:cubicBezTo>
                  <a:lnTo>
                    <a:pt x="1460" y="8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5" name="Freeform 7">
              <a:extLst>
                <a:ext uri="{FF2B5EF4-FFF2-40B4-BE49-F238E27FC236}">
                  <a16:creationId xmlns="" xmlns:a16="http://schemas.microsoft.com/office/drawing/2014/main" id="{A14C69E7-40B5-4C45-8014-3E1DED5AB5AF}"/>
                </a:ext>
              </a:extLst>
            </p:cNvPr>
            <p:cNvSpPr>
              <a:spLocks/>
            </p:cNvSpPr>
            <p:nvPr/>
          </p:nvSpPr>
          <p:spPr bwMode="auto">
            <a:xfrm>
              <a:off x="6208713" y="3227388"/>
              <a:ext cx="1833563" cy="173037"/>
            </a:xfrm>
            <a:custGeom>
              <a:avLst/>
              <a:gdLst>
                <a:gd name="T0" fmla="*/ 489 w 489"/>
                <a:gd name="T1" fmla="*/ 23 h 46"/>
                <a:gd name="T2" fmla="*/ 467 w 489"/>
                <a:gd name="T3" fmla="*/ 46 h 46"/>
                <a:gd name="T4" fmla="*/ 23 w 489"/>
                <a:gd name="T5" fmla="*/ 46 h 46"/>
                <a:gd name="T6" fmla="*/ 0 w 489"/>
                <a:gd name="T7" fmla="*/ 23 h 46"/>
                <a:gd name="T8" fmla="*/ 23 w 489"/>
                <a:gd name="T9" fmla="*/ 0 h 46"/>
                <a:gd name="T10" fmla="*/ 467 w 489"/>
                <a:gd name="T11" fmla="*/ 0 h 46"/>
                <a:gd name="T12" fmla="*/ 489 w 489"/>
                <a:gd name="T13" fmla="*/ 23 h 46"/>
              </a:gdLst>
              <a:ahLst/>
              <a:cxnLst>
                <a:cxn ang="0">
                  <a:pos x="T0" y="T1"/>
                </a:cxn>
                <a:cxn ang="0">
                  <a:pos x="T2" y="T3"/>
                </a:cxn>
                <a:cxn ang="0">
                  <a:pos x="T4" y="T5"/>
                </a:cxn>
                <a:cxn ang="0">
                  <a:pos x="T6" y="T7"/>
                </a:cxn>
                <a:cxn ang="0">
                  <a:pos x="T8" y="T9"/>
                </a:cxn>
                <a:cxn ang="0">
                  <a:pos x="T10" y="T11"/>
                </a:cxn>
                <a:cxn ang="0">
                  <a:pos x="T12" y="T13"/>
                </a:cxn>
              </a:cxnLst>
              <a:rect l="0" t="0" r="r" b="b"/>
              <a:pathLst>
                <a:path w="489" h="46">
                  <a:moveTo>
                    <a:pt x="489" y="23"/>
                  </a:moveTo>
                  <a:cubicBezTo>
                    <a:pt x="489" y="35"/>
                    <a:pt x="479" y="46"/>
                    <a:pt x="467" y="46"/>
                  </a:cubicBezTo>
                  <a:cubicBezTo>
                    <a:pt x="23" y="46"/>
                    <a:pt x="23" y="46"/>
                    <a:pt x="23" y="46"/>
                  </a:cubicBezTo>
                  <a:cubicBezTo>
                    <a:pt x="10" y="46"/>
                    <a:pt x="0" y="35"/>
                    <a:pt x="0" y="23"/>
                  </a:cubicBezTo>
                  <a:cubicBezTo>
                    <a:pt x="0" y="10"/>
                    <a:pt x="10" y="0"/>
                    <a:pt x="23" y="0"/>
                  </a:cubicBezTo>
                  <a:cubicBezTo>
                    <a:pt x="467" y="0"/>
                    <a:pt x="467" y="0"/>
                    <a:pt x="467" y="0"/>
                  </a:cubicBezTo>
                  <a:cubicBezTo>
                    <a:pt x="479" y="0"/>
                    <a:pt x="489" y="10"/>
                    <a:pt x="489"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6" name="Freeform 8">
              <a:extLst>
                <a:ext uri="{FF2B5EF4-FFF2-40B4-BE49-F238E27FC236}">
                  <a16:creationId xmlns="" xmlns:a16="http://schemas.microsoft.com/office/drawing/2014/main" id="{AD0599CF-7EB6-4172-A9F8-A441F3A6BBFD}"/>
                </a:ext>
              </a:extLst>
            </p:cNvPr>
            <p:cNvSpPr>
              <a:spLocks/>
            </p:cNvSpPr>
            <p:nvPr/>
          </p:nvSpPr>
          <p:spPr bwMode="auto">
            <a:xfrm>
              <a:off x="6208713" y="3786188"/>
              <a:ext cx="1833563" cy="168275"/>
            </a:xfrm>
            <a:custGeom>
              <a:avLst/>
              <a:gdLst>
                <a:gd name="T0" fmla="*/ 489 w 489"/>
                <a:gd name="T1" fmla="*/ 22 h 45"/>
                <a:gd name="T2" fmla="*/ 467 w 489"/>
                <a:gd name="T3" fmla="*/ 45 h 45"/>
                <a:gd name="T4" fmla="*/ 23 w 489"/>
                <a:gd name="T5" fmla="*/ 45 h 45"/>
                <a:gd name="T6" fmla="*/ 0 w 489"/>
                <a:gd name="T7" fmla="*/ 22 h 45"/>
                <a:gd name="T8" fmla="*/ 23 w 489"/>
                <a:gd name="T9" fmla="*/ 0 h 45"/>
                <a:gd name="T10" fmla="*/ 467 w 489"/>
                <a:gd name="T11" fmla="*/ 0 h 45"/>
                <a:gd name="T12" fmla="*/ 489 w 489"/>
                <a:gd name="T13" fmla="*/ 22 h 45"/>
              </a:gdLst>
              <a:ahLst/>
              <a:cxnLst>
                <a:cxn ang="0">
                  <a:pos x="T0" y="T1"/>
                </a:cxn>
                <a:cxn ang="0">
                  <a:pos x="T2" y="T3"/>
                </a:cxn>
                <a:cxn ang="0">
                  <a:pos x="T4" y="T5"/>
                </a:cxn>
                <a:cxn ang="0">
                  <a:pos x="T6" y="T7"/>
                </a:cxn>
                <a:cxn ang="0">
                  <a:pos x="T8" y="T9"/>
                </a:cxn>
                <a:cxn ang="0">
                  <a:pos x="T10" y="T11"/>
                </a:cxn>
                <a:cxn ang="0">
                  <a:pos x="T12" y="T13"/>
                </a:cxn>
              </a:cxnLst>
              <a:rect l="0" t="0" r="r" b="b"/>
              <a:pathLst>
                <a:path w="489" h="45">
                  <a:moveTo>
                    <a:pt x="489" y="22"/>
                  </a:moveTo>
                  <a:cubicBezTo>
                    <a:pt x="489" y="35"/>
                    <a:pt x="479" y="45"/>
                    <a:pt x="467" y="45"/>
                  </a:cubicBezTo>
                  <a:cubicBezTo>
                    <a:pt x="23" y="45"/>
                    <a:pt x="23" y="45"/>
                    <a:pt x="23" y="45"/>
                  </a:cubicBezTo>
                  <a:cubicBezTo>
                    <a:pt x="10" y="45"/>
                    <a:pt x="0" y="35"/>
                    <a:pt x="0" y="22"/>
                  </a:cubicBezTo>
                  <a:cubicBezTo>
                    <a:pt x="0" y="10"/>
                    <a:pt x="10" y="0"/>
                    <a:pt x="23" y="0"/>
                  </a:cubicBezTo>
                  <a:cubicBezTo>
                    <a:pt x="467" y="0"/>
                    <a:pt x="467" y="0"/>
                    <a:pt x="467" y="0"/>
                  </a:cubicBezTo>
                  <a:cubicBezTo>
                    <a:pt x="479" y="0"/>
                    <a:pt x="489" y="10"/>
                    <a:pt x="489"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7" name="Freeform 9">
              <a:extLst>
                <a:ext uri="{FF2B5EF4-FFF2-40B4-BE49-F238E27FC236}">
                  <a16:creationId xmlns="" xmlns:a16="http://schemas.microsoft.com/office/drawing/2014/main" id="{3F708D5A-355D-46B1-A41B-C5D95A7249D1}"/>
                </a:ext>
              </a:extLst>
            </p:cNvPr>
            <p:cNvSpPr>
              <a:spLocks/>
            </p:cNvSpPr>
            <p:nvPr/>
          </p:nvSpPr>
          <p:spPr bwMode="auto">
            <a:xfrm>
              <a:off x="3924301" y="1936750"/>
              <a:ext cx="1593850" cy="169862"/>
            </a:xfrm>
            <a:custGeom>
              <a:avLst/>
              <a:gdLst>
                <a:gd name="T0" fmla="*/ 425 w 425"/>
                <a:gd name="T1" fmla="*/ 22 h 45"/>
                <a:gd name="T2" fmla="*/ 403 w 425"/>
                <a:gd name="T3" fmla="*/ 45 h 45"/>
                <a:gd name="T4" fmla="*/ 23 w 425"/>
                <a:gd name="T5" fmla="*/ 45 h 45"/>
                <a:gd name="T6" fmla="*/ 0 w 425"/>
                <a:gd name="T7" fmla="*/ 22 h 45"/>
                <a:gd name="T8" fmla="*/ 23 w 425"/>
                <a:gd name="T9" fmla="*/ 0 h 45"/>
                <a:gd name="T10" fmla="*/ 403 w 425"/>
                <a:gd name="T11" fmla="*/ 0 h 45"/>
                <a:gd name="T12" fmla="*/ 425 w 425"/>
                <a:gd name="T13" fmla="*/ 22 h 45"/>
              </a:gdLst>
              <a:ahLst/>
              <a:cxnLst>
                <a:cxn ang="0">
                  <a:pos x="T0" y="T1"/>
                </a:cxn>
                <a:cxn ang="0">
                  <a:pos x="T2" y="T3"/>
                </a:cxn>
                <a:cxn ang="0">
                  <a:pos x="T4" y="T5"/>
                </a:cxn>
                <a:cxn ang="0">
                  <a:pos x="T6" y="T7"/>
                </a:cxn>
                <a:cxn ang="0">
                  <a:pos x="T8" y="T9"/>
                </a:cxn>
                <a:cxn ang="0">
                  <a:pos x="T10" y="T11"/>
                </a:cxn>
                <a:cxn ang="0">
                  <a:pos x="T12" y="T13"/>
                </a:cxn>
              </a:cxnLst>
              <a:rect l="0" t="0" r="r" b="b"/>
              <a:pathLst>
                <a:path w="425" h="45">
                  <a:moveTo>
                    <a:pt x="425" y="22"/>
                  </a:moveTo>
                  <a:cubicBezTo>
                    <a:pt x="425" y="35"/>
                    <a:pt x="415" y="45"/>
                    <a:pt x="403" y="45"/>
                  </a:cubicBezTo>
                  <a:cubicBezTo>
                    <a:pt x="23" y="45"/>
                    <a:pt x="23" y="45"/>
                    <a:pt x="23" y="45"/>
                  </a:cubicBezTo>
                  <a:cubicBezTo>
                    <a:pt x="11" y="45"/>
                    <a:pt x="0" y="35"/>
                    <a:pt x="0" y="22"/>
                  </a:cubicBezTo>
                  <a:cubicBezTo>
                    <a:pt x="0" y="10"/>
                    <a:pt x="11" y="0"/>
                    <a:pt x="23" y="0"/>
                  </a:cubicBezTo>
                  <a:cubicBezTo>
                    <a:pt x="403" y="0"/>
                    <a:pt x="403" y="0"/>
                    <a:pt x="403" y="0"/>
                  </a:cubicBezTo>
                  <a:cubicBezTo>
                    <a:pt x="415" y="0"/>
                    <a:pt x="425" y="10"/>
                    <a:pt x="425"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8" name="Freeform 10">
              <a:extLst>
                <a:ext uri="{FF2B5EF4-FFF2-40B4-BE49-F238E27FC236}">
                  <a16:creationId xmlns="" xmlns:a16="http://schemas.microsoft.com/office/drawing/2014/main" id="{65BAFEFB-6899-421D-BA90-47616CFD586F}"/>
                </a:ext>
              </a:extLst>
            </p:cNvPr>
            <p:cNvSpPr>
              <a:spLocks/>
            </p:cNvSpPr>
            <p:nvPr/>
          </p:nvSpPr>
          <p:spPr bwMode="auto">
            <a:xfrm>
              <a:off x="3924301" y="2371725"/>
              <a:ext cx="1136650" cy="169862"/>
            </a:xfrm>
            <a:custGeom>
              <a:avLst/>
              <a:gdLst>
                <a:gd name="T0" fmla="*/ 303 w 303"/>
                <a:gd name="T1" fmla="*/ 23 h 45"/>
                <a:gd name="T2" fmla="*/ 281 w 303"/>
                <a:gd name="T3" fmla="*/ 45 h 45"/>
                <a:gd name="T4" fmla="*/ 23 w 303"/>
                <a:gd name="T5" fmla="*/ 45 h 45"/>
                <a:gd name="T6" fmla="*/ 0 w 303"/>
                <a:gd name="T7" fmla="*/ 23 h 45"/>
                <a:gd name="T8" fmla="*/ 23 w 303"/>
                <a:gd name="T9" fmla="*/ 0 h 45"/>
                <a:gd name="T10" fmla="*/ 281 w 303"/>
                <a:gd name="T11" fmla="*/ 0 h 45"/>
                <a:gd name="T12" fmla="*/ 303 w 303"/>
                <a:gd name="T13" fmla="*/ 23 h 45"/>
              </a:gdLst>
              <a:ahLst/>
              <a:cxnLst>
                <a:cxn ang="0">
                  <a:pos x="T0" y="T1"/>
                </a:cxn>
                <a:cxn ang="0">
                  <a:pos x="T2" y="T3"/>
                </a:cxn>
                <a:cxn ang="0">
                  <a:pos x="T4" y="T5"/>
                </a:cxn>
                <a:cxn ang="0">
                  <a:pos x="T6" y="T7"/>
                </a:cxn>
                <a:cxn ang="0">
                  <a:pos x="T8" y="T9"/>
                </a:cxn>
                <a:cxn ang="0">
                  <a:pos x="T10" y="T11"/>
                </a:cxn>
                <a:cxn ang="0">
                  <a:pos x="T12" y="T13"/>
                </a:cxn>
              </a:cxnLst>
              <a:rect l="0" t="0" r="r" b="b"/>
              <a:pathLst>
                <a:path w="303" h="45">
                  <a:moveTo>
                    <a:pt x="303" y="23"/>
                  </a:moveTo>
                  <a:cubicBezTo>
                    <a:pt x="303" y="35"/>
                    <a:pt x="293" y="45"/>
                    <a:pt x="281" y="45"/>
                  </a:cubicBezTo>
                  <a:cubicBezTo>
                    <a:pt x="23" y="45"/>
                    <a:pt x="23" y="45"/>
                    <a:pt x="23" y="45"/>
                  </a:cubicBezTo>
                  <a:cubicBezTo>
                    <a:pt x="11" y="45"/>
                    <a:pt x="0" y="35"/>
                    <a:pt x="0" y="23"/>
                  </a:cubicBezTo>
                  <a:cubicBezTo>
                    <a:pt x="0" y="10"/>
                    <a:pt x="11" y="0"/>
                    <a:pt x="23" y="0"/>
                  </a:cubicBezTo>
                  <a:cubicBezTo>
                    <a:pt x="281" y="0"/>
                    <a:pt x="281" y="0"/>
                    <a:pt x="281" y="0"/>
                  </a:cubicBezTo>
                  <a:cubicBezTo>
                    <a:pt x="293" y="0"/>
                    <a:pt x="303" y="10"/>
                    <a:pt x="303"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
        <p:nvSpPr>
          <p:cNvPr id="59" name="Freeform 6">
            <a:extLst>
              <a:ext uri="{FF2B5EF4-FFF2-40B4-BE49-F238E27FC236}">
                <a16:creationId xmlns="" xmlns:a16="http://schemas.microsoft.com/office/drawing/2014/main" id="{836E46CD-8AE2-457F-9264-CF20811F7DA2}"/>
              </a:ext>
            </a:extLst>
          </p:cNvPr>
          <p:cNvSpPr>
            <a:spLocks/>
          </p:cNvSpPr>
          <p:nvPr userDrawn="1"/>
        </p:nvSpPr>
        <p:spPr bwMode="auto">
          <a:xfrm>
            <a:off x="4619836" y="296368"/>
            <a:ext cx="7560000" cy="864888"/>
          </a:xfrm>
          <a:custGeom>
            <a:avLst/>
            <a:gdLst>
              <a:gd name="T0" fmla="*/ 6409 w 6533"/>
              <a:gd name="T1" fmla="*/ 0 h 617"/>
              <a:gd name="T2" fmla="*/ 0 w 6533"/>
              <a:gd name="T3" fmla="*/ 0 h 617"/>
              <a:gd name="T4" fmla="*/ 126 w 6533"/>
              <a:gd name="T5" fmla="*/ 310 h 617"/>
              <a:gd name="T6" fmla="*/ 0 w 6533"/>
              <a:gd name="T7" fmla="*/ 617 h 617"/>
              <a:gd name="T8" fmla="*/ 6409 w 6533"/>
              <a:gd name="T9" fmla="*/ 617 h 617"/>
              <a:gd name="T10" fmla="*/ 6533 w 6533"/>
              <a:gd name="T11" fmla="*/ 310 h 617"/>
              <a:gd name="T12" fmla="*/ 6409 w 6533"/>
              <a:gd name="T13" fmla="*/ 0 h 617"/>
              <a:gd name="connsiteX0" fmla="*/ 9810 w 9810"/>
              <a:gd name="connsiteY0" fmla="*/ 0 h 10000"/>
              <a:gd name="connsiteX1" fmla="*/ 0 w 9810"/>
              <a:gd name="connsiteY1" fmla="*/ 0 h 10000"/>
              <a:gd name="connsiteX2" fmla="*/ 193 w 9810"/>
              <a:gd name="connsiteY2" fmla="*/ 5024 h 10000"/>
              <a:gd name="connsiteX3" fmla="*/ 0 w 9810"/>
              <a:gd name="connsiteY3" fmla="*/ 10000 h 10000"/>
              <a:gd name="connsiteX4" fmla="*/ 9810 w 9810"/>
              <a:gd name="connsiteY4" fmla="*/ 10000 h 10000"/>
              <a:gd name="connsiteX5" fmla="*/ 7589 w 9810"/>
              <a:gd name="connsiteY5" fmla="*/ 5574 h 10000"/>
              <a:gd name="connsiteX6" fmla="*/ 9810 w 9810"/>
              <a:gd name="connsiteY6" fmla="*/ 0 h 10000"/>
              <a:gd name="connsiteX0" fmla="*/ 7021 w 10000"/>
              <a:gd name="connsiteY0" fmla="*/ 0 h 10000"/>
              <a:gd name="connsiteX1" fmla="*/ 0 w 10000"/>
              <a:gd name="connsiteY1" fmla="*/ 0 h 10000"/>
              <a:gd name="connsiteX2" fmla="*/ 197 w 10000"/>
              <a:gd name="connsiteY2" fmla="*/ 5024 h 10000"/>
              <a:gd name="connsiteX3" fmla="*/ 0 w 10000"/>
              <a:gd name="connsiteY3" fmla="*/ 10000 h 10000"/>
              <a:gd name="connsiteX4" fmla="*/ 10000 w 10000"/>
              <a:gd name="connsiteY4" fmla="*/ 10000 h 10000"/>
              <a:gd name="connsiteX5" fmla="*/ 7736 w 10000"/>
              <a:gd name="connsiteY5" fmla="*/ 5574 h 10000"/>
              <a:gd name="connsiteX6" fmla="*/ 7021 w 10000"/>
              <a:gd name="connsiteY6" fmla="*/ 0 h 10000"/>
              <a:gd name="connsiteX0" fmla="*/ 7021 w 7736"/>
              <a:gd name="connsiteY0" fmla="*/ 0 h 10038"/>
              <a:gd name="connsiteX1" fmla="*/ 0 w 7736"/>
              <a:gd name="connsiteY1" fmla="*/ 0 h 10038"/>
              <a:gd name="connsiteX2" fmla="*/ 197 w 7736"/>
              <a:gd name="connsiteY2" fmla="*/ 5024 h 10038"/>
              <a:gd name="connsiteX3" fmla="*/ 0 w 7736"/>
              <a:gd name="connsiteY3" fmla="*/ 10000 h 10038"/>
              <a:gd name="connsiteX4" fmla="*/ 7017 w 7736"/>
              <a:gd name="connsiteY4" fmla="*/ 10038 h 10038"/>
              <a:gd name="connsiteX5" fmla="*/ 7736 w 7736"/>
              <a:gd name="connsiteY5" fmla="*/ 5574 h 10038"/>
              <a:gd name="connsiteX6" fmla="*/ 7021 w 7736"/>
              <a:gd name="connsiteY6" fmla="*/ 0 h 10038"/>
              <a:gd name="connsiteX0" fmla="*/ 9076 w 9316"/>
              <a:gd name="connsiteY0" fmla="*/ 0 h 10000"/>
              <a:gd name="connsiteX1" fmla="*/ 0 w 9316"/>
              <a:gd name="connsiteY1" fmla="*/ 0 h 10000"/>
              <a:gd name="connsiteX2" fmla="*/ 255 w 9316"/>
              <a:gd name="connsiteY2" fmla="*/ 5005 h 10000"/>
              <a:gd name="connsiteX3" fmla="*/ 0 w 9316"/>
              <a:gd name="connsiteY3" fmla="*/ 9962 h 10000"/>
              <a:gd name="connsiteX4" fmla="*/ 9071 w 9316"/>
              <a:gd name="connsiteY4" fmla="*/ 10000 h 10000"/>
              <a:gd name="connsiteX5" fmla="*/ 9316 w 9316"/>
              <a:gd name="connsiteY5" fmla="*/ 5668 h 10000"/>
              <a:gd name="connsiteX6" fmla="*/ 9076 w 9316"/>
              <a:gd name="connsiteY6" fmla="*/ 0 h 10000"/>
              <a:gd name="connsiteX0" fmla="*/ 9742 w 10000"/>
              <a:gd name="connsiteY0" fmla="*/ 0 h 10000"/>
              <a:gd name="connsiteX1" fmla="*/ 0 w 10000"/>
              <a:gd name="connsiteY1" fmla="*/ 0 h 10000"/>
              <a:gd name="connsiteX2" fmla="*/ 274 w 10000"/>
              <a:gd name="connsiteY2" fmla="*/ 5005 h 10000"/>
              <a:gd name="connsiteX3" fmla="*/ 0 w 10000"/>
              <a:gd name="connsiteY3" fmla="*/ 9962 h 10000"/>
              <a:gd name="connsiteX4" fmla="*/ 9737 w 10000"/>
              <a:gd name="connsiteY4" fmla="*/ 10000 h 10000"/>
              <a:gd name="connsiteX5" fmla="*/ 10000 w 10000"/>
              <a:gd name="connsiteY5" fmla="*/ 5668 h 10000"/>
              <a:gd name="connsiteX6" fmla="*/ 9742 w 10000"/>
              <a:gd name="connsiteY6" fmla="*/ 0 h 10000"/>
              <a:gd name="connsiteX0" fmla="*/ 9742 w 9877"/>
              <a:gd name="connsiteY0" fmla="*/ 0 h 10000"/>
              <a:gd name="connsiteX1" fmla="*/ 0 w 9877"/>
              <a:gd name="connsiteY1" fmla="*/ 0 h 10000"/>
              <a:gd name="connsiteX2" fmla="*/ 274 w 9877"/>
              <a:gd name="connsiteY2" fmla="*/ 5005 h 10000"/>
              <a:gd name="connsiteX3" fmla="*/ 0 w 9877"/>
              <a:gd name="connsiteY3" fmla="*/ 9962 h 10000"/>
              <a:gd name="connsiteX4" fmla="*/ 9737 w 9877"/>
              <a:gd name="connsiteY4" fmla="*/ 10000 h 10000"/>
              <a:gd name="connsiteX5" fmla="*/ 9738 w 9877"/>
              <a:gd name="connsiteY5" fmla="*/ 5783 h 10000"/>
              <a:gd name="connsiteX6" fmla="*/ 9742 w 9877"/>
              <a:gd name="connsiteY6" fmla="*/ 0 h 10000"/>
              <a:gd name="connsiteX0" fmla="*/ 9863 w 9991"/>
              <a:gd name="connsiteY0" fmla="*/ 0 h 10000"/>
              <a:gd name="connsiteX1" fmla="*/ 0 w 9991"/>
              <a:gd name="connsiteY1" fmla="*/ 0 h 10000"/>
              <a:gd name="connsiteX2" fmla="*/ 277 w 9991"/>
              <a:gd name="connsiteY2" fmla="*/ 5005 h 10000"/>
              <a:gd name="connsiteX3" fmla="*/ 0 w 9991"/>
              <a:gd name="connsiteY3" fmla="*/ 9962 h 10000"/>
              <a:gd name="connsiteX4" fmla="*/ 9858 w 9991"/>
              <a:gd name="connsiteY4" fmla="*/ 10000 h 10000"/>
              <a:gd name="connsiteX5" fmla="*/ 9817 w 9991"/>
              <a:gd name="connsiteY5" fmla="*/ 5783 h 10000"/>
              <a:gd name="connsiteX6" fmla="*/ 9863 w 9991"/>
              <a:gd name="connsiteY6" fmla="*/ 0 h 10000"/>
              <a:gd name="connsiteX0" fmla="*/ 9872 w 10014"/>
              <a:gd name="connsiteY0" fmla="*/ 0 h 10000"/>
              <a:gd name="connsiteX1" fmla="*/ 0 w 10014"/>
              <a:gd name="connsiteY1" fmla="*/ 0 h 10000"/>
              <a:gd name="connsiteX2" fmla="*/ 277 w 10014"/>
              <a:gd name="connsiteY2" fmla="*/ 5005 h 10000"/>
              <a:gd name="connsiteX3" fmla="*/ 0 w 10014"/>
              <a:gd name="connsiteY3" fmla="*/ 9962 h 10000"/>
              <a:gd name="connsiteX4" fmla="*/ 9867 w 10014"/>
              <a:gd name="connsiteY4" fmla="*/ 10000 h 10000"/>
              <a:gd name="connsiteX5" fmla="*/ 9890 w 10014"/>
              <a:gd name="connsiteY5" fmla="*/ 5745 h 10000"/>
              <a:gd name="connsiteX6" fmla="*/ 9872 w 10014"/>
              <a:gd name="connsiteY6" fmla="*/ 0 h 10000"/>
              <a:gd name="connsiteX0" fmla="*/ 9872 w 10030"/>
              <a:gd name="connsiteY0" fmla="*/ 0 h 10000"/>
              <a:gd name="connsiteX1" fmla="*/ 0 w 10030"/>
              <a:gd name="connsiteY1" fmla="*/ 0 h 10000"/>
              <a:gd name="connsiteX2" fmla="*/ 277 w 10030"/>
              <a:gd name="connsiteY2" fmla="*/ 5005 h 10000"/>
              <a:gd name="connsiteX3" fmla="*/ 0 w 10030"/>
              <a:gd name="connsiteY3" fmla="*/ 9962 h 10000"/>
              <a:gd name="connsiteX4" fmla="*/ 9867 w 10030"/>
              <a:gd name="connsiteY4" fmla="*/ 10000 h 10000"/>
              <a:gd name="connsiteX5" fmla="*/ 9890 w 10030"/>
              <a:gd name="connsiteY5" fmla="*/ 5745 h 10000"/>
              <a:gd name="connsiteX6" fmla="*/ 9872 w 10030"/>
              <a:gd name="connsiteY6" fmla="*/ 0 h 10000"/>
              <a:gd name="connsiteX0" fmla="*/ 9872 w 9921"/>
              <a:gd name="connsiteY0" fmla="*/ 0 h 10000"/>
              <a:gd name="connsiteX1" fmla="*/ 0 w 9921"/>
              <a:gd name="connsiteY1" fmla="*/ 0 h 10000"/>
              <a:gd name="connsiteX2" fmla="*/ 277 w 9921"/>
              <a:gd name="connsiteY2" fmla="*/ 5005 h 10000"/>
              <a:gd name="connsiteX3" fmla="*/ 0 w 9921"/>
              <a:gd name="connsiteY3" fmla="*/ 9962 h 10000"/>
              <a:gd name="connsiteX4" fmla="*/ 9867 w 9921"/>
              <a:gd name="connsiteY4" fmla="*/ 10000 h 10000"/>
              <a:gd name="connsiteX5" fmla="*/ 9890 w 9921"/>
              <a:gd name="connsiteY5" fmla="*/ 5745 h 10000"/>
              <a:gd name="connsiteX6" fmla="*/ 9872 w 9921"/>
              <a:gd name="connsiteY6" fmla="*/ 0 h 10000"/>
              <a:gd name="connsiteX0" fmla="*/ 9951 w 9974"/>
              <a:gd name="connsiteY0" fmla="*/ 0 h 10000"/>
              <a:gd name="connsiteX1" fmla="*/ 0 w 9974"/>
              <a:gd name="connsiteY1" fmla="*/ 0 h 10000"/>
              <a:gd name="connsiteX2" fmla="*/ 279 w 9974"/>
              <a:gd name="connsiteY2" fmla="*/ 5005 h 10000"/>
              <a:gd name="connsiteX3" fmla="*/ 0 w 9974"/>
              <a:gd name="connsiteY3" fmla="*/ 9962 h 10000"/>
              <a:gd name="connsiteX4" fmla="*/ 9946 w 9974"/>
              <a:gd name="connsiteY4" fmla="*/ 10000 h 10000"/>
              <a:gd name="connsiteX5" fmla="*/ 9969 w 9974"/>
              <a:gd name="connsiteY5" fmla="*/ 5745 h 10000"/>
              <a:gd name="connsiteX6" fmla="*/ 9951 w 9974"/>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9995"/>
              <a:gd name="connsiteY0" fmla="*/ 0 h 10000"/>
              <a:gd name="connsiteX1" fmla="*/ 0 w 9995"/>
              <a:gd name="connsiteY1" fmla="*/ 0 h 10000"/>
              <a:gd name="connsiteX2" fmla="*/ 280 w 9995"/>
              <a:gd name="connsiteY2" fmla="*/ 5005 h 10000"/>
              <a:gd name="connsiteX3" fmla="*/ 0 w 9995"/>
              <a:gd name="connsiteY3" fmla="*/ 9962 h 10000"/>
              <a:gd name="connsiteX4" fmla="*/ 9972 w 9995"/>
              <a:gd name="connsiteY4" fmla="*/ 10000 h 10000"/>
              <a:gd name="connsiteX5" fmla="*/ 9995 w 9995"/>
              <a:gd name="connsiteY5" fmla="*/ 5745 h 10000"/>
              <a:gd name="connsiteX6" fmla="*/ 9977 w 9995"/>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9977 w 10000"/>
              <a:gd name="connsiteY4" fmla="*/ 10000 h 10000"/>
              <a:gd name="connsiteX5" fmla="*/ 10000 w 10000"/>
              <a:gd name="connsiteY5" fmla="*/ 5745 h 10000"/>
              <a:gd name="connsiteX6" fmla="*/ 9999 w 10000"/>
              <a:gd name="connsiteY6" fmla="*/ 0 h 10000"/>
              <a:gd name="connsiteX0" fmla="*/ 9999 w 10004"/>
              <a:gd name="connsiteY0" fmla="*/ 0 h 10000"/>
              <a:gd name="connsiteX1" fmla="*/ 0 w 10004"/>
              <a:gd name="connsiteY1" fmla="*/ 0 h 10000"/>
              <a:gd name="connsiteX2" fmla="*/ 280 w 10004"/>
              <a:gd name="connsiteY2" fmla="*/ 5005 h 10000"/>
              <a:gd name="connsiteX3" fmla="*/ 0 w 10004"/>
              <a:gd name="connsiteY3" fmla="*/ 9962 h 10000"/>
              <a:gd name="connsiteX4" fmla="*/ 10000 w 10004"/>
              <a:gd name="connsiteY4" fmla="*/ 10000 h 10000"/>
              <a:gd name="connsiteX5" fmla="*/ 10000 w 10004"/>
              <a:gd name="connsiteY5" fmla="*/ 5745 h 10000"/>
              <a:gd name="connsiteX6" fmla="*/ 9999 w 10004"/>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10000 w 10000"/>
              <a:gd name="connsiteY4" fmla="*/ 10000 h 10000"/>
              <a:gd name="connsiteX5" fmla="*/ 10000 w 10000"/>
              <a:gd name="connsiteY5" fmla="*/ 5745 h 10000"/>
              <a:gd name="connsiteX6" fmla="*/ 9999 w 10000"/>
              <a:gd name="connsiteY6" fmla="*/ 0 h 10000"/>
              <a:gd name="connsiteX0" fmla="*/ 14796 w 14796"/>
              <a:gd name="connsiteY0" fmla="*/ 0 h 10000"/>
              <a:gd name="connsiteX1" fmla="*/ 0 w 14796"/>
              <a:gd name="connsiteY1" fmla="*/ 0 h 10000"/>
              <a:gd name="connsiteX2" fmla="*/ 280 w 14796"/>
              <a:gd name="connsiteY2" fmla="*/ 5005 h 10000"/>
              <a:gd name="connsiteX3" fmla="*/ 0 w 14796"/>
              <a:gd name="connsiteY3" fmla="*/ 9962 h 10000"/>
              <a:gd name="connsiteX4" fmla="*/ 10000 w 14796"/>
              <a:gd name="connsiteY4" fmla="*/ 10000 h 10000"/>
              <a:gd name="connsiteX5" fmla="*/ 10000 w 14796"/>
              <a:gd name="connsiteY5" fmla="*/ 5745 h 10000"/>
              <a:gd name="connsiteX6" fmla="*/ 14796 w 14796"/>
              <a:gd name="connsiteY6" fmla="*/ 0 h 10000"/>
              <a:gd name="connsiteX0" fmla="*/ 14796 w 14796"/>
              <a:gd name="connsiteY0" fmla="*/ 0 h 9968"/>
              <a:gd name="connsiteX1" fmla="*/ 0 w 14796"/>
              <a:gd name="connsiteY1" fmla="*/ 0 h 9968"/>
              <a:gd name="connsiteX2" fmla="*/ 280 w 14796"/>
              <a:gd name="connsiteY2" fmla="*/ 5005 h 9968"/>
              <a:gd name="connsiteX3" fmla="*/ 0 w 14796"/>
              <a:gd name="connsiteY3" fmla="*/ 9962 h 9968"/>
              <a:gd name="connsiteX4" fmla="*/ 14788 w 14796"/>
              <a:gd name="connsiteY4" fmla="*/ 9968 h 9968"/>
              <a:gd name="connsiteX5" fmla="*/ 10000 w 14796"/>
              <a:gd name="connsiteY5" fmla="*/ 5745 h 9968"/>
              <a:gd name="connsiteX6" fmla="*/ 14796 w 14796"/>
              <a:gd name="connsiteY6" fmla="*/ 0 h 9968"/>
              <a:gd name="connsiteX0" fmla="*/ 10000 w 10000"/>
              <a:gd name="connsiteY0" fmla="*/ 0 h 10000"/>
              <a:gd name="connsiteX1" fmla="*/ 0 w 10000"/>
              <a:gd name="connsiteY1" fmla="*/ 0 h 10000"/>
              <a:gd name="connsiteX2" fmla="*/ 189 w 10000"/>
              <a:gd name="connsiteY2" fmla="*/ 5021 h 10000"/>
              <a:gd name="connsiteX3" fmla="*/ 0 w 10000"/>
              <a:gd name="connsiteY3" fmla="*/ 9994 h 10000"/>
              <a:gd name="connsiteX4" fmla="*/ 9995 w 10000"/>
              <a:gd name="connsiteY4" fmla="*/ 10000 h 10000"/>
              <a:gd name="connsiteX5" fmla="*/ 9998 w 10000"/>
              <a:gd name="connsiteY5" fmla="*/ 6152 h 10000"/>
              <a:gd name="connsiteX6" fmla="*/ 10000 w 10000"/>
              <a:gd name="connsiteY6"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000" h="10000">
                <a:moveTo>
                  <a:pt x="10000" y="0"/>
                </a:moveTo>
                <a:lnTo>
                  <a:pt x="0" y="0"/>
                </a:lnTo>
                <a:cubicBezTo>
                  <a:pt x="62" y="1674"/>
                  <a:pt x="124" y="3347"/>
                  <a:pt x="189" y="5021"/>
                </a:cubicBezTo>
                <a:cubicBezTo>
                  <a:pt x="124" y="6679"/>
                  <a:pt x="62" y="8336"/>
                  <a:pt x="0" y="9994"/>
                </a:cubicBezTo>
                <a:lnTo>
                  <a:pt x="9995" y="10000"/>
                </a:lnTo>
                <a:cubicBezTo>
                  <a:pt x="9993" y="8184"/>
                  <a:pt x="9998" y="8051"/>
                  <a:pt x="9998" y="6152"/>
                </a:cubicBezTo>
                <a:cubicBezTo>
                  <a:pt x="9996" y="3296"/>
                  <a:pt x="10001" y="2674"/>
                  <a:pt x="10000" y="0"/>
                </a:cubicBez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60" name="Freeform 11">
            <a:extLst>
              <a:ext uri="{FF2B5EF4-FFF2-40B4-BE49-F238E27FC236}">
                <a16:creationId xmlns="" xmlns:a16="http://schemas.microsoft.com/office/drawing/2014/main" id="{7EE81883-92C7-4F1C-8FA1-F558D213CDFD}"/>
              </a:ext>
            </a:extLst>
          </p:cNvPr>
          <p:cNvSpPr>
            <a:spLocks/>
          </p:cNvSpPr>
          <p:nvPr userDrawn="1"/>
        </p:nvSpPr>
        <p:spPr bwMode="auto">
          <a:xfrm>
            <a:off x="4511824"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Tree>
    <p:extLst>
      <p:ext uri="{BB962C8B-B14F-4D97-AF65-F5344CB8AC3E}">
        <p14:creationId xmlns:p14="http://schemas.microsoft.com/office/powerpoint/2010/main" val="202342552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4.3">
    <p:spTree>
      <p:nvGrpSpPr>
        <p:cNvPr id="1" name=""/>
        <p:cNvGrpSpPr/>
        <p:nvPr/>
      </p:nvGrpSpPr>
      <p:grpSpPr>
        <a:xfrm>
          <a:off x="0" y="0"/>
          <a:ext cx="0" cy="0"/>
          <a:chOff x="0" y="0"/>
          <a:chExt cx="0" cy="0"/>
        </a:xfrm>
      </p:grpSpPr>
      <p:sp>
        <p:nvSpPr>
          <p:cNvPr id="41" name="TextBox 10">
            <a:extLst>
              <a:ext uri="{FF2B5EF4-FFF2-40B4-BE49-F238E27FC236}">
                <a16:creationId xmlns="" xmlns:a16="http://schemas.microsoft.com/office/drawing/2014/main" id="{F902D1C6-F660-4A5B-9723-3132BF7062CA}"/>
              </a:ext>
            </a:extLst>
          </p:cNvPr>
          <p:cNvSpPr txBox="1"/>
          <p:nvPr userDrawn="1"/>
        </p:nvSpPr>
        <p:spPr bwMode="auto">
          <a:xfrm>
            <a:off x="1595500" y="408779"/>
            <a:ext cx="2592288" cy="639559"/>
          </a:xfrm>
          <a:prstGeom prst="rect">
            <a:avLst/>
          </a:prstGeom>
          <a:noFill/>
          <a:ln w="9525">
            <a:noFill/>
            <a:miter lim="800000"/>
            <a:headEnd/>
            <a:tailEnd/>
          </a:ln>
        </p:spPr>
        <p:txBody>
          <a:bodyPr wrap="square" lIns="99980" tIns="49987" rIns="99980" bIns="49987" rtlCol="0">
            <a:spAutoFit/>
          </a:bodyPr>
          <a:lstStyle>
            <a:defPPr>
              <a:defRPr lang="zh-CN"/>
            </a:defPPr>
            <a:lvl1pPr defTabSz="1001624" eaLnBrk="0" hangingPunct="0">
              <a:defRPr sz="3500" b="1">
                <a:solidFill>
                  <a:schemeClr val="tx1">
                    <a:lumMod val="75000"/>
                    <a:lumOff val="25000"/>
                  </a:schemeClr>
                </a:solidFill>
                <a:latin typeface="+mn-ea"/>
                <a:ea typeface="+mn-ea"/>
                <a:cs typeface="Arial" pitchFamily="34" charset="0"/>
              </a:defRPr>
            </a:lvl1pPr>
          </a:lstStyle>
          <a:p>
            <a:pPr lvl="0" fontAlgn="ctr"/>
            <a:r>
              <a:rPr lang="en-US" altLang="zh-CN"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Objectives</a:t>
            </a:r>
          </a:p>
        </p:txBody>
      </p:sp>
      <p:sp>
        <p:nvSpPr>
          <p:cNvPr id="42" name="Freeform 9">
            <a:extLst>
              <a:ext uri="{FF2B5EF4-FFF2-40B4-BE49-F238E27FC236}">
                <a16:creationId xmlns="" xmlns:a16="http://schemas.microsoft.com/office/drawing/2014/main" id="{F696D86C-6DC3-414E-A929-5F283A4D79B9}"/>
              </a:ext>
            </a:extLst>
          </p:cNvPr>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latin typeface="Huawei Sans" panose="020C0503030203020204" pitchFamily="34" charset="0"/>
              <a:ea typeface="方正兰亭黑简体" panose="02000000000000000000" pitchFamily="2" charset="-122"/>
            </a:endParaRPr>
          </a:p>
        </p:txBody>
      </p:sp>
      <p:sp>
        <p:nvSpPr>
          <p:cNvPr id="43" name="Freeform 11">
            <a:extLst>
              <a:ext uri="{FF2B5EF4-FFF2-40B4-BE49-F238E27FC236}">
                <a16:creationId xmlns="" xmlns:a16="http://schemas.microsoft.com/office/drawing/2014/main" id="{708E1C34-DC20-4488-B77D-AC1A6D70ED0B}"/>
              </a:ext>
            </a:extLst>
          </p:cNvPr>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latin typeface="Huawei Sans" panose="020C0503030203020204" pitchFamily="34" charset="0"/>
              <a:ea typeface="方正兰亭黑简体" panose="02000000000000000000" pitchFamily="2" charset="-122"/>
            </a:endParaRPr>
          </a:p>
        </p:txBody>
      </p:sp>
      <p:grpSp>
        <p:nvGrpSpPr>
          <p:cNvPr id="44" name="组合 43">
            <a:extLst>
              <a:ext uri="{FF2B5EF4-FFF2-40B4-BE49-F238E27FC236}">
                <a16:creationId xmlns="" xmlns:a16="http://schemas.microsoft.com/office/drawing/2014/main" id="{3EA294EE-AA0E-4058-A97F-BE215F815E04}"/>
              </a:ext>
            </a:extLst>
          </p:cNvPr>
          <p:cNvGrpSpPr/>
          <p:nvPr userDrawn="1"/>
        </p:nvGrpSpPr>
        <p:grpSpPr>
          <a:xfrm>
            <a:off x="443372" y="440668"/>
            <a:ext cx="533970" cy="533470"/>
            <a:chOff x="2960687" y="4865687"/>
            <a:chExt cx="1698626" cy="1697038"/>
          </a:xfrm>
          <a:solidFill>
            <a:schemeClr val="bg1"/>
          </a:solidFill>
        </p:grpSpPr>
        <p:sp>
          <p:nvSpPr>
            <p:cNvPr id="45" name="Freeform 6">
              <a:extLst>
                <a:ext uri="{FF2B5EF4-FFF2-40B4-BE49-F238E27FC236}">
                  <a16:creationId xmlns="" xmlns:a16="http://schemas.microsoft.com/office/drawing/2014/main" id="{54429A12-14D4-4E2F-A1F5-849279EDA40B}"/>
                </a:ext>
              </a:extLst>
            </p:cNvPr>
            <p:cNvSpPr>
              <a:spLocks/>
            </p:cNvSpPr>
            <p:nvPr/>
          </p:nvSpPr>
          <p:spPr bwMode="auto">
            <a:xfrm>
              <a:off x="2960687" y="5251450"/>
              <a:ext cx="1311275" cy="1311275"/>
            </a:xfrm>
            <a:custGeom>
              <a:avLst/>
              <a:gdLst>
                <a:gd name="T0" fmla="*/ 1114 w 1293"/>
                <a:gd name="T1" fmla="*/ 294 h 1293"/>
                <a:gd name="T2" fmla="*/ 1233 w 1293"/>
                <a:gd name="T3" fmla="*/ 647 h 1293"/>
                <a:gd name="T4" fmla="*/ 647 w 1293"/>
                <a:gd name="T5" fmla="*/ 1233 h 1293"/>
                <a:gd name="T6" fmla="*/ 60 w 1293"/>
                <a:gd name="T7" fmla="*/ 647 h 1293"/>
                <a:gd name="T8" fmla="*/ 647 w 1293"/>
                <a:gd name="T9" fmla="*/ 60 h 1293"/>
                <a:gd name="T10" fmla="*/ 1001 w 1293"/>
                <a:gd name="T11" fmla="*/ 180 h 1293"/>
                <a:gd name="T12" fmla="*/ 1044 w 1293"/>
                <a:gd name="T13" fmla="*/ 137 h 1293"/>
                <a:gd name="T14" fmla="*/ 647 w 1293"/>
                <a:gd name="T15" fmla="*/ 0 h 1293"/>
                <a:gd name="T16" fmla="*/ 0 w 1293"/>
                <a:gd name="T17" fmla="*/ 647 h 1293"/>
                <a:gd name="T18" fmla="*/ 647 w 1293"/>
                <a:gd name="T19" fmla="*/ 1293 h 1293"/>
                <a:gd name="T20" fmla="*/ 1293 w 1293"/>
                <a:gd name="T21" fmla="*/ 647 h 1293"/>
                <a:gd name="T22" fmla="*/ 1157 w 1293"/>
                <a:gd name="T23" fmla="*/ 251 h 1293"/>
                <a:gd name="T24" fmla="*/ 1114 w 1293"/>
                <a:gd name="T25" fmla="*/ 294 h 12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93" h="1293">
                  <a:moveTo>
                    <a:pt x="1114" y="294"/>
                  </a:moveTo>
                  <a:cubicBezTo>
                    <a:pt x="1189" y="392"/>
                    <a:pt x="1233" y="514"/>
                    <a:pt x="1233" y="647"/>
                  </a:cubicBezTo>
                  <a:cubicBezTo>
                    <a:pt x="1233" y="970"/>
                    <a:pt x="970" y="1233"/>
                    <a:pt x="647" y="1233"/>
                  </a:cubicBezTo>
                  <a:cubicBezTo>
                    <a:pt x="323" y="1233"/>
                    <a:pt x="60" y="970"/>
                    <a:pt x="60" y="647"/>
                  </a:cubicBezTo>
                  <a:cubicBezTo>
                    <a:pt x="60" y="323"/>
                    <a:pt x="323" y="60"/>
                    <a:pt x="647" y="60"/>
                  </a:cubicBezTo>
                  <a:cubicBezTo>
                    <a:pt x="780" y="60"/>
                    <a:pt x="903" y="105"/>
                    <a:pt x="1001" y="180"/>
                  </a:cubicBezTo>
                  <a:cubicBezTo>
                    <a:pt x="1044" y="137"/>
                    <a:pt x="1044" y="137"/>
                    <a:pt x="1044" y="137"/>
                  </a:cubicBezTo>
                  <a:cubicBezTo>
                    <a:pt x="934" y="52"/>
                    <a:pt x="796" y="0"/>
                    <a:pt x="647" y="0"/>
                  </a:cubicBezTo>
                  <a:cubicBezTo>
                    <a:pt x="290" y="0"/>
                    <a:pt x="0" y="290"/>
                    <a:pt x="0" y="647"/>
                  </a:cubicBezTo>
                  <a:cubicBezTo>
                    <a:pt x="0" y="1003"/>
                    <a:pt x="290" y="1293"/>
                    <a:pt x="647" y="1293"/>
                  </a:cubicBezTo>
                  <a:cubicBezTo>
                    <a:pt x="1003" y="1293"/>
                    <a:pt x="1293" y="1003"/>
                    <a:pt x="1293" y="647"/>
                  </a:cubicBezTo>
                  <a:cubicBezTo>
                    <a:pt x="1293" y="498"/>
                    <a:pt x="1242" y="360"/>
                    <a:pt x="1157" y="251"/>
                  </a:cubicBezTo>
                  <a:lnTo>
                    <a:pt x="1114" y="29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Huawei Sans" panose="020C0503030203020204" pitchFamily="34" charset="0"/>
                <a:ea typeface="方正兰亭黑简体" panose="02000000000000000000" pitchFamily="2" charset="-122"/>
              </a:endParaRPr>
            </a:p>
          </p:txBody>
        </p:sp>
        <p:sp>
          <p:nvSpPr>
            <p:cNvPr id="46" name="Freeform 7">
              <a:extLst>
                <a:ext uri="{FF2B5EF4-FFF2-40B4-BE49-F238E27FC236}">
                  <a16:creationId xmlns="" xmlns:a16="http://schemas.microsoft.com/office/drawing/2014/main" id="{BDF5F100-F0E0-4984-A8B8-B2E89DD1FF75}"/>
                </a:ext>
              </a:extLst>
            </p:cNvPr>
            <p:cNvSpPr>
              <a:spLocks/>
            </p:cNvSpPr>
            <p:nvPr/>
          </p:nvSpPr>
          <p:spPr bwMode="auto">
            <a:xfrm>
              <a:off x="3168650" y="5459413"/>
              <a:ext cx="895350" cy="895350"/>
            </a:xfrm>
            <a:custGeom>
              <a:avLst/>
              <a:gdLst>
                <a:gd name="T0" fmla="*/ 762 w 883"/>
                <a:gd name="T1" fmla="*/ 235 h 883"/>
                <a:gd name="T2" fmla="*/ 823 w 883"/>
                <a:gd name="T3" fmla="*/ 442 h 883"/>
                <a:gd name="T4" fmla="*/ 442 w 883"/>
                <a:gd name="T5" fmla="*/ 823 h 883"/>
                <a:gd name="T6" fmla="*/ 60 w 883"/>
                <a:gd name="T7" fmla="*/ 442 h 883"/>
                <a:gd name="T8" fmla="*/ 442 w 883"/>
                <a:gd name="T9" fmla="*/ 60 h 883"/>
                <a:gd name="T10" fmla="*/ 649 w 883"/>
                <a:gd name="T11" fmla="*/ 122 h 883"/>
                <a:gd name="T12" fmla="*/ 692 w 883"/>
                <a:gd name="T13" fmla="*/ 78 h 883"/>
                <a:gd name="T14" fmla="*/ 442 w 883"/>
                <a:gd name="T15" fmla="*/ 0 h 883"/>
                <a:gd name="T16" fmla="*/ 0 w 883"/>
                <a:gd name="T17" fmla="*/ 442 h 883"/>
                <a:gd name="T18" fmla="*/ 442 w 883"/>
                <a:gd name="T19" fmla="*/ 883 h 883"/>
                <a:gd name="T20" fmla="*/ 883 w 883"/>
                <a:gd name="T21" fmla="*/ 442 h 883"/>
                <a:gd name="T22" fmla="*/ 806 w 883"/>
                <a:gd name="T23" fmla="*/ 192 h 883"/>
                <a:gd name="T24" fmla="*/ 762 w 883"/>
                <a:gd name="T25" fmla="*/ 235 h 8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83" h="883">
                  <a:moveTo>
                    <a:pt x="762" y="235"/>
                  </a:moveTo>
                  <a:cubicBezTo>
                    <a:pt x="801" y="295"/>
                    <a:pt x="823" y="366"/>
                    <a:pt x="823" y="442"/>
                  </a:cubicBezTo>
                  <a:cubicBezTo>
                    <a:pt x="823" y="652"/>
                    <a:pt x="652" y="823"/>
                    <a:pt x="442" y="823"/>
                  </a:cubicBezTo>
                  <a:cubicBezTo>
                    <a:pt x="231" y="823"/>
                    <a:pt x="60" y="652"/>
                    <a:pt x="60" y="442"/>
                  </a:cubicBezTo>
                  <a:cubicBezTo>
                    <a:pt x="60" y="231"/>
                    <a:pt x="231" y="60"/>
                    <a:pt x="442" y="60"/>
                  </a:cubicBezTo>
                  <a:cubicBezTo>
                    <a:pt x="518" y="60"/>
                    <a:pt x="589" y="83"/>
                    <a:pt x="649" y="122"/>
                  </a:cubicBezTo>
                  <a:cubicBezTo>
                    <a:pt x="692" y="78"/>
                    <a:pt x="692" y="78"/>
                    <a:pt x="692" y="78"/>
                  </a:cubicBezTo>
                  <a:cubicBezTo>
                    <a:pt x="621" y="29"/>
                    <a:pt x="535" y="0"/>
                    <a:pt x="442" y="0"/>
                  </a:cubicBezTo>
                  <a:cubicBezTo>
                    <a:pt x="198" y="0"/>
                    <a:pt x="0" y="198"/>
                    <a:pt x="0" y="442"/>
                  </a:cubicBezTo>
                  <a:cubicBezTo>
                    <a:pt x="0" y="685"/>
                    <a:pt x="198" y="883"/>
                    <a:pt x="442" y="883"/>
                  </a:cubicBezTo>
                  <a:cubicBezTo>
                    <a:pt x="685" y="883"/>
                    <a:pt x="883" y="685"/>
                    <a:pt x="883" y="442"/>
                  </a:cubicBezTo>
                  <a:cubicBezTo>
                    <a:pt x="883" y="349"/>
                    <a:pt x="855" y="263"/>
                    <a:pt x="806" y="192"/>
                  </a:cubicBezTo>
                  <a:lnTo>
                    <a:pt x="762" y="2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Huawei Sans" panose="020C0503030203020204" pitchFamily="34" charset="0"/>
                <a:ea typeface="方正兰亭黑简体" panose="02000000000000000000" pitchFamily="2" charset="-122"/>
              </a:endParaRPr>
            </a:p>
          </p:txBody>
        </p:sp>
        <p:sp>
          <p:nvSpPr>
            <p:cNvPr id="47" name="Freeform 8">
              <a:extLst>
                <a:ext uri="{FF2B5EF4-FFF2-40B4-BE49-F238E27FC236}">
                  <a16:creationId xmlns="" xmlns:a16="http://schemas.microsoft.com/office/drawing/2014/main" id="{49BD50E1-D0D8-4CA7-861A-A17CE81701C7}"/>
                </a:ext>
              </a:extLst>
            </p:cNvPr>
            <p:cNvSpPr>
              <a:spLocks/>
            </p:cNvSpPr>
            <p:nvPr/>
          </p:nvSpPr>
          <p:spPr bwMode="auto">
            <a:xfrm>
              <a:off x="3384550" y="5675313"/>
              <a:ext cx="463550" cy="463550"/>
            </a:xfrm>
            <a:custGeom>
              <a:avLst/>
              <a:gdLst>
                <a:gd name="T0" fmla="*/ 390 w 457"/>
                <a:gd name="T1" fmla="*/ 181 h 457"/>
                <a:gd name="T2" fmla="*/ 397 w 457"/>
                <a:gd name="T3" fmla="*/ 229 h 457"/>
                <a:gd name="T4" fmla="*/ 229 w 457"/>
                <a:gd name="T5" fmla="*/ 397 h 457"/>
                <a:gd name="T6" fmla="*/ 60 w 457"/>
                <a:gd name="T7" fmla="*/ 229 h 457"/>
                <a:gd name="T8" fmla="*/ 229 w 457"/>
                <a:gd name="T9" fmla="*/ 60 h 457"/>
                <a:gd name="T10" fmla="*/ 277 w 457"/>
                <a:gd name="T11" fmla="*/ 67 h 457"/>
                <a:gd name="T12" fmla="*/ 324 w 457"/>
                <a:gd name="T13" fmla="*/ 21 h 457"/>
                <a:gd name="T14" fmla="*/ 229 w 457"/>
                <a:gd name="T15" fmla="*/ 0 h 457"/>
                <a:gd name="T16" fmla="*/ 0 w 457"/>
                <a:gd name="T17" fmla="*/ 229 h 457"/>
                <a:gd name="T18" fmla="*/ 229 w 457"/>
                <a:gd name="T19" fmla="*/ 457 h 457"/>
                <a:gd name="T20" fmla="*/ 457 w 457"/>
                <a:gd name="T21" fmla="*/ 229 h 457"/>
                <a:gd name="T22" fmla="*/ 437 w 457"/>
                <a:gd name="T23" fmla="*/ 134 h 457"/>
                <a:gd name="T24" fmla="*/ 390 w 457"/>
                <a:gd name="T25" fmla="*/ 181 h 4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57" h="457">
                  <a:moveTo>
                    <a:pt x="390" y="181"/>
                  </a:moveTo>
                  <a:cubicBezTo>
                    <a:pt x="395" y="196"/>
                    <a:pt x="397" y="212"/>
                    <a:pt x="397" y="229"/>
                  </a:cubicBezTo>
                  <a:cubicBezTo>
                    <a:pt x="397" y="322"/>
                    <a:pt x="322" y="397"/>
                    <a:pt x="229" y="397"/>
                  </a:cubicBezTo>
                  <a:cubicBezTo>
                    <a:pt x="136" y="397"/>
                    <a:pt x="60" y="322"/>
                    <a:pt x="60" y="229"/>
                  </a:cubicBezTo>
                  <a:cubicBezTo>
                    <a:pt x="60" y="136"/>
                    <a:pt x="136" y="60"/>
                    <a:pt x="229" y="60"/>
                  </a:cubicBezTo>
                  <a:cubicBezTo>
                    <a:pt x="245" y="60"/>
                    <a:pt x="262" y="63"/>
                    <a:pt x="277" y="67"/>
                  </a:cubicBezTo>
                  <a:cubicBezTo>
                    <a:pt x="324" y="21"/>
                    <a:pt x="324" y="21"/>
                    <a:pt x="324" y="21"/>
                  </a:cubicBezTo>
                  <a:cubicBezTo>
                    <a:pt x="295" y="8"/>
                    <a:pt x="263" y="0"/>
                    <a:pt x="229" y="0"/>
                  </a:cubicBezTo>
                  <a:cubicBezTo>
                    <a:pt x="103" y="0"/>
                    <a:pt x="0" y="103"/>
                    <a:pt x="0" y="229"/>
                  </a:cubicBezTo>
                  <a:cubicBezTo>
                    <a:pt x="0" y="355"/>
                    <a:pt x="103" y="457"/>
                    <a:pt x="229" y="457"/>
                  </a:cubicBezTo>
                  <a:cubicBezTo>
                    <a:pt x="355" y="457"/>
                    <a:pt x="457" y="355"/>
                    <a:pt x="457" y="229"/>
                  </a:cubicBezTo>
                  <a:cubicBezTo>
                    <a:pt x="457" y="195"/>
                    <a:pt x="450" y="163"/>
                    <a:pt x="437" y="134"/>
                  </a:cubicBezTo>
                  <a:lnTo>
                    <a:pt x="390" y="18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Huawei Sans" panose="020C0503030203020204" pitchFamily="34" charset="0"/>
                <a:ea typeface="方正兰亭黑简体" panose="02000000000000000000" pitchFamily="2" charset="-122"/>
              </a:endParaRPr>
            </a:p>
          </p:txBody>
        </p:sp>
        <p:sp>
          <p:nvSpPr>
            <p:cNvPr id="48" name="Freeform 9">
              <a:extLst>
                <a:ext uri="{FF2B5EF4-FFF2-40B4-BE49-F238E27FC236}">
                  <a16:creationId xmlns="" xmlns:a16="http://schemas.microsoft.com/office/drawing/2014/main" id="{9AFD2171-9AC5-4D13-8627-B417FD599268}"/>
                </a:ext>
              </a:extLst>
            </p:cNvPr>
            <p:cNvSpPr>
              <a:spLocks/>
            </p:cNvSpPr>
            <p:nvPr/>
          </p:nvSpPr>
          <p:spPr bwMode="auto">
            <a:xfrm>
              <a:off x="3582988" y="5092700"/>
              <a:ext cx="850900" cy="844550"/>
            </a:xfrm>
            <a:custGeom>
              <a:avLst/>
              <a:gdLst>
                <a:gd name="T0" fmla="*/ 33 w 839"/>
                <a:gd name="T1" fmla="*/ 834 h 834"/>
                <a:gd name="T2" fmla="*/ 11 w 839"/>
                <a:gd name="T3" fmla="*/ 825 h 834"/>
                <a:gd name="T4" fmla="*/ 11 w 839"/>
                <a:gd name="T5" fmla="*/ 782 h 834"/>
                <a:gd name="T6" fmla="*/ 785 w 839"/>
                <a:gd name="T7" fmla="*/ 12 h 834"/>
                <a:gd name="T8" fmla="*/ 827 w 839"/>
                <a:gd name="T9" fmla="*/ 12 h 834"/>
                <a:gd name="T10" fmla="*/ 827 w 839"/>
                <a:gd name="T11" fmla="*/ 54 h 834"/>
                <a:gd name="T12" fmla="*/ 54 w 839"/>
                <a:gd name="T13" fmla="*/ 825 h 834"/>
                <a:gd name="T14" fmla="*/ 33 w 839"/>
                <a:gd name="T15" fmla="*/ 834 h 83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39" h="834">
                  <a:moveTo>
                    <a:pt x="33" y="834"/>
                  </a:moveTo>
                  <a:cubicBezTo>
                    <a:pt x="25" y="834"/>
                    <a:pt x="17" y="831"/>
                    <a:pt x="11" y="825"/>
                  </a:cubicBezTo>
                  <a:cubicBezTo>
                    <a:pt x="0" y="813"/>
                    <a:pt x="0" y="794"/>
                    <a:pt x="11" y="782"/>
                  </a:cubicBezTo>
                  <a:cubicBezTo>
                    <a:pt x="785" y="12"/>
                    <a:pt x="785" y="12"/>
                    <a:pt x="785" y="12"/>
                  </a:cubicBezTo>
                  <a:cubicBezTo>
                    <a:pt x="796" y="0"/>
                    <a:pt x="815" y="0"/>
                    <a:pt x="827" y="12"/>
                  </a:cubicBezTo>
                  <a:cubicBezTo>
                    <a:pt x="839" y="24"/>
                    <a:pt x="839" y="43"/>
                    <a:pt x="827" y="54"/>
                  </a:cubicBezTo>
                  <a:cubicBezTo>
                    <a:pt x="54" y="825"/>
                    <a:pt x="54" y="825"/>
                    <a:pt x="54" y="825"/>
                  </a:cubicBezTo>
                  <a:cubicBezTo>
                    <a:pt x="48" y="831"/>
                    <a:pt x="40" y="834"/>
                    <a:pt x="33" y="8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Huawei Sans" panose="020C0503030203020204" pitchFamily="34" charset="0"/>
                <a:ea typeface="方正兰亭黑简体" panose="02000000000000000000" pitchFamily="2" charset="-122"/>
              </a:endParaRPr>
            </a:p>
          </p:txBody>
        </p:sp>
        <p:sp>
          <p:nvSpPr>
            <p:cNvPr id="49" name="Freeform 10">
              <a:extLst>
                <a:ext uri="{FF2B5EF4-FFF2-40B4-BE49-F238E27FC236}">
                  <a16:creationId xmlns="" xmlns:a16="http://schemas.microsoft.com/office/drawing/2014/main" id="{D6522BD6-863A-4C5D-86FA-963CC64970DE}"/>
                </a:ext>
              </a:extLst>
            </p:cNvPr>
            <p:cNvSpPr>
              <a:spLocks noEditPoints="1"/>
            </p:cNvSpPr>
            <p:nvPr/>
          </p:nvSpPr>
          <p:spPr bwMode="auto">
            <a:xfrm>
              <a:off x="4140200" y="4865687"/>
              <a:ext cx="301625" cy="500063"/>
            </a:xfrm>
            <a:custGeom>
              <a:avLst/>
              <a:gdLst>
                <a:gd name="T0" fmla="*/ 50 w 298"/>
                <a:gd name="T1" fmla="*/ 492 h 492"/>
                <a:gd name="T2" fmla="*/ 40 w 298"/>
                <a:gd name="T3" fmla="*/ 490 h 492"/>
                <a:gd name="T4" fmla="*/ 20 w 298"/>
                <a:gd name="T5" fmla="*/ 464 h 492"/>
                <a:gd name="T6" fmla="*/ 1 w 298"/>
                <a:gd name="T7" fmla="*/ 252 h 492"/>
                <a:gd name="T8" fmla="*/ 10 w 298"/>
                <a:gd name="T9" fmla="*/ 228 h 492"/>
                <a:gd name="T10" fmla="*/ 227 w 298"/>
                <a:gd name="T11" fmla="*/ 11 h 492"/>
                <a:gd name="T12" fmla="*/ 259 w 298"/>
                <a:gd name="T13" fmla="*/ 4 h 492"/>
                <a:gd name="T14" fmla="*/ 278 w 298"/>
                <a:gd name="T15" fmla="*/ 29 h 492"/>
                <a:gd name="T16" fmla="*/ 297 w 298"/>
                <a:gd name="T17" fmla="*/ 242 h 492"/>
                <a:gd name="T18" fmla="*/ 289 w 298"/>
                <a:gd name="T19" fmla="*/ 266 h 492"/>
                <a:gd name="T20" fmla="*/ 71 w 298"/>
                <a:gd name="T21" fmla="*/ 483 h 492"/>
                <a:gd name="T22" fmla="*/ 50 w 298"/>
                <a:gd name="T23" fmla="*/ 492 h 492"/>
                <a:gd name="T24" fmla="*/ 62 w 298"/>
                <a:gd name="T25" fmla="*/ 260 h 492"/>
                <a:gd name="T26" fmla="*/ 74 w 298"/>
                <a:gd name="T27" fmla="*/ 395 h 492"/>
                <a:gd name="T28" fmla="*/ 236 w 298"/>
                <a:gd name="T29" fmla="*/ 233 h 492"/>
                <a:gd name="T30" fmla="*/ 224 w 298"/>
                <a:gd name="T31" fmla="*/ 99 h 492"/>
                <a:gd name="T32" fmla="*/ 62 w 298"/>
                <a:gd name="T33" fmla="*/ 260 h 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98" h="492">
                  <a:moveTo>
                    <a:pt x="50" y="492"/>
                  </a:moveTo>
                  <a:cubicBezTo>
                    <a:pt x="46" y="492"/>
                    <a:pt x="43" y="491"/>
                    <a:pt x="40" y="490"/>
                  </a:cubicBezTo>
                  <a:cubicBezTo>
                    <a:pt x="29" y="486"/>
                    <a:pt x="21" y="476"/>
                    <a:pt x="20" y="464"/>
                  </a:cubicBezTo>
                  <a:cubicBezTo>
                    <a:pt x="1" y="252"/>
                    <a:pt x="1" y="252"/>
                    <a:pt x="1" y="252"/>
                  </a:cubicBezTo>
                  <a:cubicBezTo>
                    <a:pt x="0" y="243"/>
                    <a:pt x="3" y="234"/>
                    <a:pt x="10" y="228"/>
                  </a:cubicBezTo>
                  <a:cubicBezTo>
                    <a:pt x="227" y="11"/>
                    <a:pt x="227" y="11"/>
                    <a:pt x="227" y="11"/>
                  </a:cubicBezTo>
                  <a:cubicBezTo>
                    <a:pt x="235" y="2"/>
                    <a:pt x="248" y="0"/>
                    <a:pt x="259" y="4"/>
                  </a:cubicBezTo>
                  <a:cubicBezTo>
                    <a:pt x="270" y="7"/>
                    <a:pt x="277" y="17"/>
                    <a:pt x="278" y="29"/>
                  </a:cubicBezTo>
                  <a:cubicBezTo>
                    <a:pt x="297" y="242"/>
                    <a:pt x="297" y="242"/>
                    <a:pt x="297" y="242"/>
                  </a:cubicBezTo>
                  <a:cubicBezTo>
                    <a:pt x="298" y="251"/>
                    <a:pt x="295" y="259"/>
                    <a:pt x="289" y="266"/>
                  </a:cubicBezTo>
                  <a:cubicBezTo>
                    <a:pt x="71" y="483"/>
                    <a:pt x="71" y="483"/>
                    <a:pt x="71" y="483"/>
                  </a:cubicBezTo>
                  <a:cubicBezTo>
                    <a:pt x="65" y="489"/>
                    <a:pt x="58" y="492"/>
                    <a:pt x="50" y="492"/>
                  </a:cubicBezTo>
                  <a:close/>
                  <a:moveTo>
                    <a:pt x="62" y="260"/>
                  </a:moveTo>
                  <a:cubicBezTo>
                    <a:pt x="74" y="395"/>
                    <a:pt x="74" y="395"/>
                    <a:pt x="74" y="395"/>
                  </a:cubicBezTo>
                  <a:cubicBezTo>
                    <a:pt x="236" y="233"/>
                    <a:pt x="236" y="233"/>
                    <a:pt x="236" y="233"/>
                  </a:cubicBezTo>
                  <a:cubicBezTo>
                    <a:pt x="224" y="99"/>
                    <a:pt x="224" y="99"/>
                    <a:pt x="224" y="99"/>
                  </a:cubicBezTo>
                  <a:lnTo>
                    <a:pt x="62" y="2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Huawei Sans" panose="020C0503030203020204" pitchFamily="34" charset="0"/>
                <a:ea typeface="方正兰亭黑简体" panose="02000000000000000000" pitchFamily="2" charset="-122"/>
              </a:endParaRPr>
            </a:p>
          </p:txBody>
        </p:sp>
        <p:sp>
          <p:nvSpPr>
            <p:cNvPr id="50" name="Freeform 11">
              <a:extLst>
                <a:ext uri="{FF2B5EF4-FFF2-40B4-BE49-F238E27FC236}">
                  <a16:creationId xmlns="" xmlns:a16="http://schemas.microsoft.com/office/drawing/2014/main" id="{C5105B76-E2E4-4966-A89C-BDDADE0C49C9}"/>
                </a:ext>
              </a:extLst>
            </p:cNvPr>
            <p:cNvSpPr>
              <a:spLocks noEditPoints="1"/>
            </p:cNvSpPr>
            <p:nvPr/>
          </p:nvSpPr>
          <p:spPr bwMode="auto">
            <a:xfrm>
              <a:off x="4157663" y="5083175"/>
              <a:ext cx="501650" cy="301625"/>
            </a:xfrm>
            <a:custGeom>
              <a:avLst/>
              <a:gdLst>
                <a:gd name="T0" fmla="*/ 245 w 494"/>
                <a:gd name="T1" fmla="*/ 297 h 297"/>
                <a:gd name="T2" fmla="*/ 242 w 494"/>
                <a:gd name="T3" fmla="*/ 296 h 297"/>
                <a:gd name="T4" fmla="*/ 29 w 494"/>
                <a:gd name="T5" fmla="*/ 278 h 297"/>
                <a:gd name="T6" fmla="*/ 4 w 494"/>
                <a:gd name="T7" fmla="*/ 258 h 297"/>
                <a:gd name="T8" fmla="*/ 11 w 494"/>
                <a:gd name="T9" fmla="*/ 226 h 297"/>
                <a:gd name="T10" fmla="*/ 228 w 494"/>
                <a:gd name="T11" fmla="*/ 9 h 297"/>
                <a:gd name="T12" fmla="*/ 252 w 494"/>
                <a:gd name="T13" fmla="*/ 0 h 297"/>
                <a:gd name="T14" fmla="*/ 464 w 494"/>
                <a:gd name="T15" fmla="*/ 19 h 297"/>
                <a:gd name="T16" fmla="*/ 490 w 494"/>
                <a:gd name="T17" fmla="*/ 39 h 297"/>
                <a:gd name="T18" fmla="*/ 483 w 494"/>
                <a:gd name="T19" fmla="*/ 70 h 297"/>
                <a:gd name="T20" fmla="*/ 266 w 494"/>
                <a:gd name="T21" fmla="*/ 288 h 297"/>
                <a:gd name="T22" fmla="*/ 245 w 494"/>
                <a:gd name="T23" fmla="*/ 297 h 297"/>
                <a:gd name="T24" fmla="*/ 99 w 494"/>
                <a:gd name="T25" fmla="*/ 223 h 297"/>
                <a:gd name="T26" fmla="*/ 233 w 494"/>
                <a:gd name="T27" fmla="*/ 235 h 297"/>
                <a:gd name="T28" fmla="*/ 395 w 494"/>
                <a:gd name="T29" fmla="*/ 73 h 297"/>
                <a:gd name="T30" fmla="*/ 261 w 494"/>
                <a:gd name="T31" fmla="*/ 62 h 297"/>
                <a:gd name="T32" fmla="*/ 99 w 494"/>
                <a:gd name="T33" fmla="*/ 223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94" h="297">
                  <a:moveTo>
                    <a:pt x="245" y="297"/>
                  </a:moveTo>
                  <a:cubicBezTo>
                    <a:pt x="244" y="297"/>
                    <a:pt x="243" y="297"/>
                    <a:pt x="242" y="296"/>
                  </a:cubicBezTo>
                  <a:cubicBezTo>
                    <a:pt x="29" y="278"/>
                    <a:pt x="29" y="278"/>
                    <a:pt x="29" y="278"/>
                  </a:cubicBezTo>
                  <a:cubicBezTo>
                    <a:pt x="18" y="277"/>
                    <a:pt x="8" y="269"/>
                    <a:pt x="4" y="258"/>
                  </a:cubicBezTo>
                  <a:cubicBezTo>
                    <a:pt x="0" y="247"/>
                    <a:pt x="2" y="235"/>
                    <a:pt x="11" y="226"/>
                  </a:cubicBezTo>
                  <a:cubicBezTo>
                    <a:pt x="228" y="9"/>
                    <a:pt x="228" y="9"/>
                    <a:pt x="228" y="9"/>
                  </a:cubicBezTo>
                  <a:cubicBezTo>
                    <a:pt x="234" y="3"/>
                    <a:pt x="243" y="0"/>
                    <a:pt x="252" y="0"/>
                  </a:cubicBezTo>
                  <a:cubicBezTo>
                    <a:pt x="464" y="19"/>
                    <a:pt x="464" y="19"/>
                    <a:pt x="464" y="19"/>
                  </a:cubicBezTo>
                  <a:cubicBezTo>
                    <a:pt x="476" y="20"/>
                    <a:pt x="486" y="28"/>
                    <a:pt x="490" y="39"/>
                  </a:cubicBezTo>
                  <a:cubicBezTo>
                    <a:pt x="494" y="50"/>
                    <a:pt x="491" y="62"/>
                    <a:pt x="483" y="70"/>
                  </a:cubicBezTo>
                  <a:cubicBezTo>
                    <a:pt x="266" y="288"/>
                    <a:pt x="266" y="288"/>
                    <a:pt x="266" y="288"/>
                  </a:cubicBezTo>
                  <a:cubicBezTo>
                    <a:pt x="260" y="293"/>
                    <a:pt x="252" y="297"/>
                    <a:pt x="245" y="297"/>
                  </a:cubicBezTo>
                  <a:close/>
                  <a:moveTo>
                    <a:pt x="99" y="223"/>
                  </a:moveTo>
                  <a:cubicBezTo>
                    <a:pt x="233" y="235"/>
                    <a:pt x="233" y="235"/>
                    <a:pt x="233" y="235"/>
                  </a:cubicBezTo>
                  <a:cubicBezTo>
                    <a:pt x="395" y="73"/>
                    <a:pt x="395" y="73"/>
                    <a:pt x="395" y="73"/>
                  </a:cubicBezTo>
                  <a:cubicBezTo>
                    <a:pt x="261" y="62"/>
                    <a:pt x="261" y="62"/>
                    <a:pt x="261" y="62"/>
                  </a:cubicBezTo>
                  <a:lnTo>
                    <a:pt x="99" y="22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Huawei Sans" panose="020C0503030203020204" pitchFamily="34" charset="0"/>
                <a:ea typeface="方正兰亭黑简体" panose="02000000000000000000" pitchFamily="2" charset="-122"/>
              </a:endParaRPr>
            </a:p>
          </p:txBody>
        </p:sp>
      </p:grpSp>
      <p:sp>
        <p:nvSpPr>
          <p:cNvPr id="51" name="Freeform 6">
            <a:extLst>
              <a:ext uri="{FF2B5EF4-FFF2-40B4-BE49-F238E27FC236}">
                <a16:creationId xmlns="" xmlns:a16="http://schemas.microsoft.com/office/drawing/2014/main" id="{E99927AF-FE37-4B6A-9DDB-8C7385585044}"/>
              </a:ext>
            </a:extLst>
          </p:cNvPr>
          <p:cNvSpPr>
            <a:spLocks/>
          </p:cNvSpPr>
          <p:nvPr userDrawn="1"/>
        </p:nvSpPr>
        <p:spPr bwMode="auto">
          <a:xfrm>
            <a:off x="4619836" y="296368"/>
            <a:ext cx="7560000" cy="864888"/>
          </a:xfrm>
          <a:custGeom>
            <a:avLst/>
            <a:gdLst>
              <a:gd name="T0" fmla="*/ 6409 w 6533"/>
              <a:gd name="T1" fmla="*/ 0 h 617"/>
              <a:gd name="T2" fmla="*/ 0 w 6533"/>
              <a:gd name="T3" fmla="*/ 0 h 617"/>
              <a:gd name="T4" fmla="*/ 126 w 6533"/>
              <a:gd name="T5" fmla="*/ 310 h 617"/>
              <a:gd name="T6" fmla="*/ 0 w 6533"/>
              <a:gd name="T7" fmla="*/ 617 h 617"/>
              <a:gd name="T8" fmla="*/ 6409 w 6533"/>
              <a:gd name="T9" fmla="*/ 617 h 617"/>
              <a:gd name="T10" fmla="*/ 6533 w 6533"/>
              <a:gd name="T11" fmla="*/ 310 h 617"/>
              <a:gd name="T12" fmla="*/ 6409 w 6533"/>
              <a:gd name="T13" fmla="*/ 0 h 617"/>
              <a:gd name="connsiteX0" fmla="*/ 9810 w 9810"/>
              <a:gd name="connsiteY0" fmla="*/ 0 h 10000"/>
              <a:gd name="connsiteX1" fmla="*/ 0 w 9810"/>
              <a:gd name="connsiteY1" fmla="*/ 0 h 10000"/>
              <a:gd name="connsiteX2" fmla="*/ 193 w 9810"/>
              <a:gd name="connsiteY2" fmla="*/ 5024 h 10000"/>
              <a:gd name="connsiteX3" fmla="*/ 0 w 9810"/>
              <a:gd name="connsiteY3" fmla="*/ 10000 h 10000"/>
              <a:gd name="connsiteX4" fmla="*/ 9810 w 9810"/>
              <a:gd name="connsiteY4" fmla="*/ 10000 h 10000"/>
              <a:gd name="connsiteX5" fmla="*/ 7589 w 9810"/>
              <a:gd name="connsiteY5" fmla="*/ 5574 h 10000"/>
              <a:gd name="connsiteX6" fmla="*/ 9810 w 9810"/>
              <a:gd name="connsiteY6" fmla="*/ 0 h 10000"/>
              <a:gd name="connsiteX0" fmla="*/ 7021 w 10000"/>
              <a:gd name="connsiteY0" fmla="*/ 0 h 10000"/>
              <a:gd name="connsiteX1" fmla="*/ 0 w 10000"/>
              <a:gd name="connsiteY1" fmla="*/ 0 h 10000"/>
              <a:gd name="connsiteX2" fmla="*/ 197 w 10000"/>
              <a:gd name="connsiteY2" fmla="*/ 5024 h 10000"/>
              <a:gd name="connsiteX3" fmla="*/ 0 w 10000"/>
              <a:gd name="connsiteY3" fmla="*/ 10000 h 10000"/>
              <a:gd name="connsiteX4" fmla="*/ 10000 w 10000"/>
              <a:gd name="connsiteY4" fmla="*/ 10000 h 10000"/>
              <a:gd name="connsiteX5" fmla="*/ 7736 w 10000"/>
              <a:gd name="connsiteY5" fmla="*/ 5574 h 10000"/>
              <a:gd name="connsiteX6" fmla="*/ 7021 w 10000"/>
              <a:gd name="connsiteY6" fmla="*/ 0 h 10000"/>
              <a:gd name="connsiteX0" fmla="*/ 7021 w 7736"/>
              <a:gd name="connsiteY0" fmla="*/ 0 h 10038"/>
              <a:gd name="connsiteX1" fmla="*/ 0 w 7736"/>
              <a:gd name="connsiteY1" fmla="*/ 0 h 10038"/>
              <a:gd name="connsiteX2" fmla="*/ 197 w 7736"/>
              <a:gd name="connsiteY2" fmla="*/ 5024 h 10038"/>
              <a:gd name="connsiteX3" fmla="*/ 0 w 7736"/>
              <a:gd name="connsiteY3" fmla="*/ 10000 h 10038"/>
              <a:gd name="connsiteX4" fmla="*/ 7017 w 7736"/>
              <a:gd name="connsiteY4" fmla="*/ 10038 h 10038"/>
              <a:gd name="connsiteX5" fmla="*/ 7736 w 7736"/>
              <a:gd name="connsiteY5" fmla="*/ 5574 h 10038"/>
              <a:gd name="connsiteX6" fmla="*/ 7021 w 7736"/>
              <a:gd name="connsiteY6" fmla="*/ 0 h 10038"/>
              <a:gd name="connsiteX0" fmla="*/ 9076 w 9316"/>
              <a:gd name="connsiteY0" fmla="*/ 0 h 10000"/>
              <a:gd name="connsiteX1" fmla="*/ 0 w 9316"/>
              <a:gd name="connsiteY1" fmla="*/ 0 h 10000"/>
              <a:gd name="connsiteX2" fmla="*/ 255 w 9316"/>
              <a:gd name="connsiteY2" fmla="*/ 5005 h 10000"/>
              <a:gd name="connsiteX3" fmla="*/ 0 w 9316"/>
              <a:gd name="connsiteY3" fmla="*/ 9962 h 10000"/>
              <a:gd name="connsiteX4" fmla="*/ 9071 w 9316"/>
              <a:gd name="connsiteY4" fmla="*/ 10000 h 10000"/>
              <a:gd name="connsiteX5" fmla="*/ 9316 w 9316"/>
              <a:gd name="connsiteY5" fmla="*/ 5668 h 10000"/>
              <a:gd name="connsiteX6" fmla="*/ 9076 w 9316"/>
              <a:gd name="connsiteY6" fmla="*/ 0 h 10000"/>
              <a:gd name="connsiteX0" fmla="*/ 9742 w 10000"/>
              <a:gd name="connsiteY0" fmla="*/ 0 h 10000"/>
              <a:gd name="connsiteX1" fmla="*/ 0 w 10000"/>
              <a:gd name="connsiteY1" fmla="*/ 0 h 10000"/>
              <a:gd name="connsiteX2" fmla="*/ 274 w 10000"/>
              <a:gd name="connsiteY2" fmla="*/ 5005 h 10000"/>
              <a:gd name="connsiteX3" fmla="*/ 0 w 10000"/>
              <a:gd name="connsiteY3" fmla="*/ 9962 h 10000"/>
              <a:gd name="connsiteX4" fmla="*/ 9737 w 10000"/>
              <a:gd name="connsiteY4" fmla="*/ 10000 h 10000"/>
              <a:gd name="connsiteX5" fmla="*/ 10000 w 10000"/>
              <a:gd name="connsiteY5" fmla="*/ 5668 h 10000"/>
              <a:gd name="connsiteX6" fmla="*/ 9742 w 10000"/>
              <a:gd name="connsiteY6" fmla="*/ 0 h 10000"/>
              <a:gd name="connsiteX0" fmla="*/ 9742 w 9877"/>
              <a:gd name="connsiteY0" fmla="*/ 0 h 10000"/>
              <a:gd name="connsiteX1" fmla="*/ 0 w 9877"/>
              <a:gd name="connsiteY1" fmla="*/ 0 h 10000"/>
              <a:gd name="connsiteX2" fmla="*/ 274 w 9877"/>
              <a:gd name="connsiteY2" fmla="*/ 5005 h 10000"/>
              <a:gd name="connsiteX3" fmla="*/ 0 w 9877"/>
              <a:gd name="connsiteY3" fmla="*/ 9962 h 10000"/>
              <a:gd name="connsiteX4" fmla="*/ 9737 w 9877"/>
              <a:gd name="connsiteY4" fmla="*/ 10000 h 10000"/>
              <a:gd name="connsiteX5" fmla="*/ 9738 w 9877"/>
              <a:gd name="connsiteY5" fmla="*/ 5783 h 10000"/>
              <a:gd name="connsiteX6" fmla="*/ 9742 w 9877"/>
              <a:gd name="connsiteY6" fmla="*/ 0 h 10000"/>
              <a:gd name="connsiteX0" fmla="*/ 9863 w 9991"/>
              <a:gd name="connsiteY0" fmla="*/ 0 h 10000"/>
              <a:gd name="connsiteX1" fmla="*/ 0 w 9991"/>
              <a:gd name="connsiteY1" fmla="*/ 0 h 10000"/>
              <a:gd name="connsiteX2" fmla="*/ 277 w 9991"/>
              <a:gd name="connsiteY2" fmla="*/ 5005 h 10000"/>
              <a:gd name="connsiteX3" fmla="*/ 0 w 9991"/>
              <a:gd name="connsiteY3" fmla="*/ 9962 h 10000"/>
              <a:gd name="connsiteX4" fmla="*/ 9858 w 9991"/>
              <a:gd name="connsiteY4" fmla="*/ 10000 h 10000"/>
              <a:gd name="connsiteX5" fmla="*/ 9817 w 9991"/>
              <a:gd name="connsiteY5" fmla="*/ 5783 h 10000"/>
              <a:gd name="connsiteX6" fmla="*/ 9863 w 9991"/>
              <a:gd name="connsiteY6" fmla="*/ 0 h 10000"/>
              <a:gd name="connsiteX0" fmla="*/ 9872 w 10014"/>
              <a:gd name="connsiteY0" fmla="*/ 0 h 10000"/>
              <a:gd name="connsiteX1" fmla="*/ 0 w 10014"/>
              <a:gd name="connsiteY1" fmla="*/ 0 h 10000"/>
              <a:gd name="connsiteX2" fmla="*/ 277 w 10014"/>
              <a:gd name="connsiteY2" fmla="*/ 5005 h 10000"/>
              <a:gd name="connsiteX3" fmla="*/ 0 w 10014"/>
              <a:gd name="connsiteY3" fmla="*/ 9962 h 10000"/>
              <a:gd name="connsiteX4" fmla="*/ 9867 w 10014"/>
              <a:gd name="connsiteY4" fmla="*/ 10000 h 10000"/>
              <a:gd name="connsiteX5" fmla="*/ 9890 w 10014"/>
              <a:gd name="connsiteY5" fmla="*/ 5745 h 10000"/>
              <a:gd name="connsiteX6" fmla="*/ 9872 w 10014"/>
              <a:gd name="connsiteY6" fmla="*/ 0 h 10000"/>
              <a:gd name="connsiteX0" fmla="*/ 9872 w 10030"/>
              <a:gd name="connsiteY0" fmla="*/ 0 h 10000"/>
              <a:gd name="connsiteX1" fmla="*/ 0 w 10030"/>
              <a:gd name="connsiteY1" fmla="*/ 0 h 10000"/>
              <a:gd name="connsiteX2" fmla="*/ 277 w 10030"/>
              <a:gd name="connsiteY2" fmla="*/ 5005 h 10000"/>
              <a:gd name="connsiteX3" fmla="*/ 0 w 10030"/>
              <a:gd name="connsiteY3" fmla="*/ 9962 h 10000"/>
              <a:gd name="connsiteX4" fmla="*/ 9867 w 10030"/>
              <a:gd name="connsiteY4" fmla="*/ 10000 h 10000"/>
              <a:gd name="connsiteX5" fmla="*/ 9890 w 10030"/>
              <a:gd name="connsiteY5" fmla="*/ 5745 h 10000"/>
              <a:gd name="connsiteX6" fmla="*/ 9872 w 10030"/>
              <a:gd name="connsiteY6" fmla="*/ 0 h 10000"/>
              <a:gd name="connsiteX0" fmla="*/ 9872 w 9921"/>
              <a:gd name="connsiteY0" fmla="*/ 0 h 10000"/>
              <a:gd name="connsiteX1" fmla="*/ 0 w 9921"/>
              <a:gd name="connsiteY1" fmla="*/ 0 h 10000"/>
              <a:gd name="connsiteX2" fmla="*/ 277 w 9921"/>
              <a:gd name="connsiteY2" fmla="*/ 5005 h 10000"/>
              <a:gd name="connsiteX3" fmla="*/ 0 w 9921"/>
              <a:gd name="connsiteY3" fmla="*/ 9962 h 10000"/>
              <a:gd name="connsiteX4" fmla="*/ 9867 w 9921"/>
              <a:gd name="connsiteY4" fmla="*/ 10000 h 10000"/>
              <a:gd name="connsiteX5" fmla="*/ 9890 w 9921"/>
              <a:gd name="connsiteY5" fmla="*/ 5745 h 10000"/>
              <a:gd name="connsiteX6" fmla="*/ 9872 w 9921"/>
              <a:gd name="connsiteY6" fmla="*/ 0 h 10000"/>
              <a:gd name="connsiteX0" fmla="*/ 9951 w 9974"/>
              <a:gd name="connsiteY0" fmla="*/ 0 h 10000"/>
              <a:gd name="connsiteX1" fmla="*/ 0 w 9974"/>
              <a:gd name="connsiteY1" fmla="*/ 0 h 10000"/>
              <a:gd name="connsiteX2" fmla="*/ 279 w 9974"/>
              <a:gd name="connsiteY2" fmla="*/ 5005 h 10000"/>
              <a:gd name="connsiteX3" fmla="*/ 0 w 9974"/>
              <a:gd name="connsiteY3" fmla="*/ 9962 h 10000"/>
              <a:gd name="connsiteX4" fmla="*/ 9946 w 9974"/>
              <a:gd name="connsiteY4" fmla="*/ 10000 h 10000"/>
              <a:gd name="connsiteX5" fmla="*/ 9969 w 9974"/>
              <a:gd name="connsiteY5" fmla="*/ 5745 h 10000"/>
              <a:gd name="connsiteX6" fmla="*/ 9951 w 9974"/>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9995"/>
              <a:gd name="connsiteY0" fmla="*/ 0 h 10000"/>
              <a:gd name="connsiteX1" fmla="*/ 0 w 9995"/>
              <a:gd name="connsiteY1" fmla="*/ 0 h 10000"/>
              <a:gd name="connsiteX2" fmla="*/ 280 w 9995"/>
              <a:gd name="connsiteY2" fmla="*/ 5005 h 10000"/>
              <a:gd name="connsiteX3" fmla="*/ 0 w 9995"/>
              <a:gd name="connsiteY3" fmla="*/ 9962 h 10000"/>
              <a:gd name="connsiteX4" fmla="*/ 9972 w 9995"/>
              <a:gd name="connsiteY4" fmla="*/ 10000 h 10000"/>
              <a:gd name="connsiteX5" fmla="*/ 9995 w 9995"/>
              <a:gd name="connsiteY5" fmla="*/ 5745 h 10000"/>
              <a:gd name="connsiteX6" fmla="*/ 9977 w 9995"/>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9977 w 10000"/>
              <a:gd name="connsiteY4" fmla="*/ 10000 h 10000"/>
              <a:gd name="connsiteX5" fmla="*/ 10000 w 10000"/>
              <a:gd name="connsiteY5" fmla="*/ 5745 h 10000"/>
              <a:gd name="connsiteX6" fmla="*/ 9999 w 10000"/>
              <a:gd name="connsiteY6" fmla="*/ 0 h 10000"/>
              <a:gd name="connsiteX0" fmla="*/ 9999 w 10004"/>
              <a:gd name="connsiteY0" fmla="*/ 0 h 10000"/>
              <a:gd name="connsiteX1" fmla="*/ 0 w 10004"/>
              <a:gd name="connsiteY1" fmla="*/ 0 h 10000"/>
              <a:gd name="connsiteX2" fmla="*/ 280 w 10004"/>
              <a:gd name="connsiteY2" fmla="*/ 5005 h 10000"/>
              <a:gd name="connsiteX3" fmla="*/ 0 w 10004"/>
              <a:gd name="connsiteY3" fmla="*/ 9962 h 10000"/>
              <a:gd name="connsiteX4" fmla="*/ 10000 w 10004"/>
              <a:gd name="connsiteY4" fmla="*/ 10000 h 10000"/>
              <a:gd name="connsiteX5" fmla="*/ 10000 w 10004"/>
              <a:gd name="connsiteY5" fmla="*/ 5745 h 10000"/>
              <a:gd name="connsiteX6" fmla="*/ 9999 w 10004"/>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10000 w 10000"/>
              <a:gd name="connsiteY4" fmla="*/ 10000 h 10000"/>
              <a:gd name="connsiteX5" fmla="*/ 10000 w 10000"/>
              <a:gd name="connsiteY5" fmla="*/ 5745 h 10000"/>
              <a:gd name="connsiteX6" fmla="*/ 9999 w 10000"/>
              <a:gd name="connsiteY6" fmla="*/ 0 h 10000"/>
              <a:gd name="connsiteX0" fmla="*/ 14796 w 14796"/>
              <a:gd name="connsiteY0" fmla="*/ 0 h 10000"/>
              <a:gd name="connsiteX1" fmla="*/ 0 w 14796"/>
              <a:gd name="connsiteY1" fmla="*/ 0 h 10000"/>
              <a:gd name="connsiteX2" fmla="*/ 280 w 14796"/>
              <a:gd name="connsiteY2" fmla="*/ 5005 h 10000"/>
              <a:gd name="connsiteX3" fmla="*/ 0 w 14796"/>
              <a:gd name="connsiteY3" fmla="*/ 9962 h 10000"/>
              <a:gd name="connsiteX4" fmla="*/ 10000 w 14796"/>
              <a:gd name="connsiteY4" fmla="*/ 10000 h 10000"/>
              <a:gd name="connsiteX5" fmla="*/ 10000 w 14796"/>
              <a:gd name="connsiteY5" fmla="*/ 5745 h 10000"/>
              <a:gd name="connsiteX6" fmla="*/ 14796 w 14796"/>
              <a:gd name="connsiteY6" fmla="*/ 0 h 10000"/>
              <a:gd name="connsiteX0" fmla="*/ 14796 w 14796"/>
              <a:gd name="connsiteY0" fmla="*/ 0 h 9968"/>
              <a:gd name="connsiteX1" fmla="*/ 0 w 14796"/>
              <a:gd name="connsiteY1" fmla="*/ 0 h 9968"/>
              <a:gd name="connsiteX2" fmla="*/ 280 w 14796"/>
              <a:gd name="connsiteY2" fmla="*/ 5005 h 9968"/>
              <a:gd name="connsiteX3" fmla="*/ 0 w 14796"/>
              <a:gd name="connsiteY3" fmla="*/ 9962 h 9968"/>
              <a:gd name="connsiteX4" fmla="*/ 14788 w 14796"/>
              <a:gd name="connsiteY4" fmla="*/ 9968 h 9968"/>
              <a:gd name="connsiteX5" fmla="*/ 10000 w 14796"/>
              <a:gd name="connsiteY5" fmla="*/ 5745 h 9968"/>
              <a:gd name="connsiteX6" fmla="*/ 14796 w 14796"/>
              <a:gd name="connsiteY6" fmla="*/ 0 h 9968"/>
              <a:gd name="connsiteX0" fmla="*/ 10000 w 10000"/>
              <a:gd name="connsiteY0" fmla="*/ 0 h 10000"/>
              <a:gd name="connsiteX1" fmla="*/ 0 w 10000"/>
              <a:gd name="connsiteY1" fmla="*/ 0 h 10000"/>
              <a:gd name="connsiteX2" fmla="*/ 189 w 10000"/>
              <a:gd name="connsiteY2" fmla="*/ 5021 h 10000"/>
              <a:gd name="connsiteX3" fmla="*/ 0 w 10000"/>
              <a:gd name="connsiteY3" fmla="*/ 9994 h 10000"/>
              <a:gd name="connsiteX4" fmla="*/ 9995 w 10000"/>
              <a:gd name="connsiteY4" fmla="*/ 10000 h 10000"/>
              <a:gd name="connsiteX5" fmla="*/ 9998 w 10000"/>
              <a:gd name="connsiteY5" fmla="*/ 6152 h 10000"/>
              <a:gd name="connsiteX6" fmla="*/ 10000 w 10000"/>
              <a:gd name="connsiteY6"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000" h="10000">
                <a:moveTo>
                  <a:pt x="10000" y="0"/>
                </a:moveTo>
                <a:lnTo>
                  <a:pt x="0" y="0"/>
                </a:lnTo>
                <a:cubicBezTo>
                  <a:pt x="62" y="1674"/>
                  <a:pt x="124" y="3347"/>
                  <a:pt x="189" y="5021"/>
                </a:cubicBezTo>
                <a:cubicBezTo>
                  <a:pt x="124" y="6679"/>
                  <a:pt x="62" y="8336"/>
                  <a:pt x="0" y="9994"/>
                </a:cubicBezTo>
                <a:lnTo>
                  <a:pt x="9995" y="10000"/>
                </a:lnTo>
                <a:cubicBezTo>
                  <a:pt x="9993" y="8184"/>
                  <a:pt x="9998" y="8051"/>
                  <a:pt x="9998" y="6152"/>
                </a:cubicBezTo>
                <a:cubicBezTo>
                  <a:pt x="9996" y="3296"/>
                  <a:pt x="10001" y="2674"/>
                  <a:pt x="10000" y="0"/>
                </a:cubicBez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latin typeface="Huawei Sans" panose="020C0503030203020204" pitchFamily="34" charset="0"/>
              <a:ea typeface="方正兰亭黑简体" panose="02000000000000000000" pitchFamily="2" charset="-122"/>
            </a:endParaRPr>
          </a:p>
        </p:txBody>
      </p:sp>
      <p:sp>
        <p:nvSpPr>
          <p:cNvPr id="52" name="Freeform 11">
            <a:extLst>
              <a:ext uri="{FF2B5EF4-FFF2-40B4-BE49-F238E27FC236}">
                <a16:creationId xmlns="" xmlns:a16="http://schemas.microsoft.com/office/drawing/2014/main" id="{1A41FA38-F92F-4F8F-BB7A-E1971C18A4A5}"/>
              </a:ext>
            </a:extLst>
          </p:cNvPr>
          <p:cNvSpPr>
            <a:spLocks/>
          </p:cNvSpPr>
          <p:nvPr userDrawn="1"/>
        </p:nvSpPr>
        <p:spPr bwMode="auto">
          <a:xfrm>
            <a:off x="4511824"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latin typeface="Huawei Sans" panose="020C0503030203020204" pitchFamily="34" charset="0"/>
              <a:ea typeface="方正兰亭黑简体" panose="02000000000000000000" pitchFamily="2" charset="-122"/>
            </a:endParaRPr>
          </a:p>
        </p:txBody>
      </p:sp>
      <p:sp>
        <p:nvSpPr>
          <p:cNvPr id="53" name="内容占位符 6">
            <a:extLst>
              <a:ext uri="{FF2B5EF4-FFF2-40B4-BE49-F238E27FC236}">
                <a16:creationId xmlns="" xmlns:a16="http://schemas.microsoft.com/office/drawing/2014/main" id="{B73CEF41-4D17-4B86-B4D8-E5BC4BC761DD}"/>
              </a:ext>
            </a:extLst>
          </p:cNvPr>
          <p:cNvSpPr>
            <a:spLocks noGrp="1"/>
          </p:cNvSpPr>
          <p:nvPr>
            <p:ph sz="quarter" idx="11" hasCustomPrompt="1"/>
          </p:nvPr>
        </p:nvSpPr>
        <p:spPr>
          <a:xfrm>
            <a:off x="451202" y="1233276"/>
            <a:ext cx="11306175" cy="4680000"/>
          </a:xfrm>
          <a:prstGeom prst="rect">
            <a:avLst/>
          </a:prstGeom>
        </p:spPr>
        <p:txBody>
          <a:bodyPr/>
          <a:lstStyle>
            <a:lvl1pPr marL="301625" marR="0" indent="-301625" algn="just" defTabSz="801688" rtl="0" eaLnBrk="1" fontAlgn="ctr" latinLnBrk="0" hangingPunct="1">
              <a:lnSpc>
                <a:spcPct val="140000"/>
              </a:lnSpc>
              <a:spcBef>
                <a:spcPct val="30000"/>
              </a:spcBef>
              <a:spcAft>
                <a:spcPct val="0"/>
              </a:spcAft>
              <a:buClr>
                <a:schemeClr val="tx1"/>
              </a:buClr>
              <a:buSzPct val="50000"/>
              <a:buFont typeface="Wingdings" pitchFamily="2" charset="2"/>
              <a:buChar char="l"/>
              <a:tabLst/>
              <a:defRPr kumimoji="0" lang="en-US" altLang="zh-CN" sz="2200" b="0" i="0" u="none" strike="noStrike" kern="0" cap="none" spc="0" normalizeH="0" baseline="0" noProof="0"/>
            </a:lvl1pPr>
            <a:lvl2pPr algn="just">
              <a:defRPr baseline="0">
                <a:latin typeface="Huawei Sans" panose="020C0503030203020204" pitchFamily="34" charset="0"/>
                <a:ea typeface="方正兰亭黑简体" panose="02000000000000000000" pitchFamily="2" charset="-122"/>
                <a:cs typeface="Huawei Sans" panose="020C0503030203020204" pitchFamily="34" charset="0"/>
              </a:defRPr>
            </a:lvl2pPr>
            <a:lvl3pPr algn="just">
              <a:defRPr baseline="0">
                <a:latin typeface="Huawei Sans" panose="020C0503030203020204" pitchFamily="34" charset="0"/>
                <a:ea typeface="方正兰亭黑简体" panose="02000000000000000000" pitchFamily="2" charset="-122"/>
                <a:cs typeface="Huawei Sans" panose="020C0503030203020204" pitchFamily="34" charset="0"/>
              </a:defRPr>
            </a:lvl3pPr>
            <a:lvl4pPr algn="just">
              <a:defRPr baseline="0">
                <a:latin typeface="Huawei Sans" panose="020C0503030203020204" pitchFamily="34" charset="0"/>
                <a:ea typeface="方正兰亭黑简体" panose="02000000000000000000" pitchFamily="2" charset="-122"/>
                <a:cs typeface="Huawei Sans" panose="020C0503030203020204" pitchFamily="34" charset="0"/>
              </a:defRPr>
            </a:lvl4pPr>
            <a:lvl5pPr algn="just">
              <a:defRPr baseline="0">
                <a:latin typeface="Huawei Sans" panose="020C0503030203020204" pitchFamily="34" charset="0"/>
                <a:ea typeface="方正兰亭黑简体" panose="02000000000000000000" pitchFamily="2" charset="-122"/>
                <a:cs typeface="Huawei Sans" panose="020C0503030203020204" pitchFamily="34" charset="0"/>
              </a:defRPr>
            </a:lvl5pPr>
          </a:lstStyle>
          <a:p>
            <a:pPr marL="301625" marR="0" lvl="0" indent="-301625" algn="just" defTabSz="801688" rtl="0" eaLnBrk="1" fontAlgn="ctr" latinLnBrk="0" hangingPunct="1">
              <a:lnSpc>
                <a:spcPct val="140000"/>
              </a:lnSpc>
              <a:spcBef>
                <a:spcPct val="30000"/>
              </a:spcBef>
              <a:spcAft>
                <a:spcPct val="0"/>
              </a:spcAft>
              <a:buClr>
                <a:schemeClr val="tx1"/>
              </a:buClr>
              <a:buSzPct val="50000"/>
              <a:buFont typeface="Wingdings" pitchFamily="2" charset="2"/>
              <a:buChar char="l"/>
              <a:tabLst/>
              <a:defRPr/>
            </a:pPr>
            <a:r>
              <a:rPr kumimoji="0" lang="en-US" altLang="zh-CN" sz="2200" b="0" i="0" u="none" strike="noStrike" kern="0" cap="none" spc="0" normalizeH="0" baseline="0" noProof="0" dirty="0">
                <a:ln>
                  <a:noFill/>
                </a:ln>
                <a:solidFill>
                  <a:srgbClr val="000000"/>
                </a:solidFill>
                <a:effectLst/>
                <a:uLnTx/>
                <a:uFillTx/>
                <a:latin typeface="+mn-lt"/>
                <a:ea typeface="+mn-ea"/>
                <a:cs typeface="+mn-cs"/>
              </a:rPr>
              <a:t>On completion of this course, you will be able to:</a:t>
            </a:r>
            <a:endParaRPr lang="zh-CN" altLang="en-US" dirty="0"/>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extLst>
      <p:ext uri="{BB962C8B-B14F-4D97-AF65-F5344CB8AC3E}">
        <p14:creationId xmlns:p14="http://schemas.microsoft.com/office/powerpoint/2010/main" val="297067901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4.3-目录">
    <p:spTree>
      <p:nvGrpSpPr>
        <p:cNvPr id="1" name=""/>
        <p:cNvGrpSpPr/>
        <p:nvPr/>
      </p:nvGrpSpPr>
      <p:grpSpPr>
        <a:xfrm>
          <a:off x="0" y="0"/>
          <a:ext cx="0" cy="0"/>
          <a:chOff x="0" y="0"/>
          <a:chExt cx="0" cy="0"/>
        </a:xfrm>
      </p:grpSpPr>
      <p:sp>
        <p:nvSpPr>
          <p:cNvPr id="48" name="TextBox 10">
            <a:extLst>
              <a:ext uri="{FF2B5EF4-FFF2-40B4-BE49-F238E27FC236}">
                <a16:creationId xmlns="" xmlns:a16="http://schemas.microsoft.com/office/drawing/2014/main" id="{60562E70-EA64-4C39-9C74-91D254CF0664}"/>
              </a:ext>
            </a:extLst>
          </p:cNvPr>
          <p:cNvSpPr txBox="1"/>
          <p:nvPr userDrawn="1"/>
        </p:nvSpPr>
        <p:spPr bwMode="auto">
          <a:xfrm>
            <a:off x="1595500" y="408779"/>
            <a:ext cx="2232248" cy="639559"/>
          </a:xfrm>
          <a:prstGeom prst="rect">
            <a:avLst/>
          </a:prstGeom>
          <a:noFill/>
          <a:ln w="9525">
            <a:noFill/>
            <a:miter lim="800000"/>
            <a:headEnd/>
            <a:tailEnd/>
          </a:ln>
        </p:spPr>
        <p:txBody>
          <a:bodyPr wrap="square" lIns="99980" tIns="49987" rIns="99980" bIns="49987" rtlCol="0">
            <a:spAutoFit/>
          </a:bodyPr>
          <a:lstStyle/>
          <a:p>
            <a:pPr algn="l" defTabSz="1001624" eaLnBrk="0" fontAlgn="ctr" hangingPunct="0"/>
            <a:r>
              <a:rPr lang="en-US" altLang="zh-CN" sz="3500" b="1" kern="1200"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Contents</a:t>
            </a:r>
          </a:p>
        </p:txBody>
      </p:sp>
      <p:sp>
        <p:nvSpPr>
          <p:cNvPr id="49" name="Freeform 9">
            <a:extLst>
              <a:ext uri="{FF2B5EF4-FFF2-40B4-BE49-F238E27FC236}">
                <a16:creationId xmlns="" xmlns:a16="http://schemas.microsoft.com/office/drawing/2014/main" id="{34912B06-4D92-410F-8A36-F7ED0063D534}"/>
              </a:ext>
            </a:extLst>
          </p:cNvPr>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0" name="Freeform 11">
            <a:extLst>
              <a:ext uri="{FF2B5EF4-FFF2-40B4-BE49-F238E27FC236}">
                <a16:creationId xmlns="" xmlns:a16="http://schemas.microsoft.com/office/drawing/2014/main" id="{E6AD2399-9636-4C70-98FA-237F210DB525}"/>
              </a:ext>
            </a:extLst>
          </p:cNvPr>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51" name="组合 50">
            <a:extLst>
              <a:ext uri="{FF2B5EF4-FFF2-40B4-BE49-F238E27FC236}">
                <a16:creationId xmlns="" xmlns:a16="http://schemas.microsoft.com/office/drawing/2014/main" id="{1D7F378E-61BF-4BFC-B521-B9A10D76DF8B}"/>
              </a:ext>
            </a:extLst>
          </p:cNvPr>
          <p:cNvGrpSpPr/>
          <p:nvPr userDrawn="1"/>
        </p:nvGrpSpPr>
        <p:grpSpPr>
          <a:xfrm>
            <a:off x="587388" y="515379"/>
            <a:ext cx="358335" cy="426359"/>
            <a:chOff x="3295650" y="230188"/>
            <a:chExt cx="936625" cy="1114426"/>
          </a:xfrm>
          <a:solidFill>
            <a:schemeClr val="bg1"/>
          </a:solidFill>
        </p:grpSpPr>
        <p:sp>
          <p:nvSpPr>
            <p:cNvPr id="52" name="Rectangle 16">
              <a:extLst>
                <a:ext uri="{FF2B5EF4-FFF2-40B4-BE49-F238E27FC236}">
                  <a16:creationId xmlns="" xmlns:a16="http://schemas.microsoft.com/office/drawing/2014/main" id="{70A7F669-787E-48ED-910F-2F98D17E4697}"/>
                </a:ext>
              </a:extLst>
            </p:cNvPr>
            <p:cNvSpPr>
              <a:spLocks noChangeArrowheads="1"/>
            </p:cNvSpPr>
            <p:nvPr/>
          </p:nvSpPr>
          <p:spPr bwMode="auto">
            <a:xfrm>
              <a:off x="3959225" y="876301"/>
              <a:ext cx="182563" cy="49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3" name="Rectangle 17">
              <a:extLst>
                <a:ext uri="{FF2B5EF4-FFF2-40B4-BE49-F238E27FC236}">
                  <a16:creationId xmlns="" xmlns:a16="http://schemas.microsoft.com/office/drawing/2014/main" id="{B453CBFC-3B22-4965-9877-D0CD75CC5527}"/>
                </a:ext>
              </a:extLst>
            </p:cNvPr>
            <p:cNvSpPr>
              <a:spLocks noChangeArrowheads="1"/>
            </p:cNvSpPr>
            <p:nvPr/>
          </p:nvSpPr>
          <p:spPr bwMode="auto">
            <a:xfrm>
              <a:off x="3959225" y="777876"/>
              <a:ext cx="182563" cy="49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4" name="Rectangle 18">
              <a:extLst>
                <a:ext uri="{FF2B5EF4-FFF2-40B4-BE49-F238E27FC236}">
                  <a16:creationId xmlns="" xmlns:a16="http://schemas.microsoft.com/office/drawing/2014/main" id="{BE355EE9-2CE0-42F4-9A9C-7BFE6CCB7C0E}"/>
                </a:ext>
              </a:extLst>
            </p:cNvPr>
            <p:cNvSpPr>
              <a:spLocks noChangeArrowheads="1"/>
            </p:cNvSpPr>
            <p:nvPr/>
          </p:nvSpPr>
          <p:spPr bwMode="auto">
            <a:xfrm>
              <a:off x="3959225" y="677863"/>
              <a:ext cx="182563" cy="476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5" name="Rectangle 19">
              <a:extLst>
                <a:ext uri="{FF2B5EF4-FFF2-40B4-BE49-F238E27FC236}">
                  <a16:creationId xmlns="" xmlns:a16="http://schemas.microsoft.com/office/drawing/2014/main" id="{1DEE237C-09E1-46A7-94DC-0A3F6BC91439}"/>
                </a:ext>
              </a:extLst>
            </p:cNvPr>
            <p:cNvSpPr>
              <a:spLocks noChangeArrowheads="1"/>
            </p:cNvSpPr>
            <p:nvPr/>
          </p:nvSpPr>
          <p:spPr bwMode="auto">
            <a:xfrm>
              <a:off x="3959225" y="582613"/>
              <a:ext cx="182563" cy="49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6" name="Rectangle 20">
              <a:extLst>
                <a:ext uri="{FF2B5EF4-FFF2-40B4-BE49-F238E27FC236}">
                  <a16:creationId xmlns="" xmlns:a16="http://schemas.microsoft.com/office/drawing/2014/main" id="{8AB07180-FC58-4EE4-B6A6-2B16BC313F98}"/>
                </a:ext>
              </a:extLst>
            </p:cNvPr>
            <p:cNvSpPr>
              <a:spLocks noChangeArrowheads="1"/>
            </p:cNvSpPr>
            <p:nvPr/>
          </p:nvSpPr>
          <p:spPr bwMode="auto">
            <a:xfrm>
              <a:off x="3676650" y="1101726"/>
              <a:ext cx="469900" cy="476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7" name="Rectangle 21">
              <a:extLst>
                <a:ext uri="{FF2B5EF4-FFF2-40B4-BE49-F238E27FC236}">
                  <a16:creationId xmlns="" xmlns:a16="http://schemas.microsoft.com/office/drawing/2014/main" id="{A89655B2-234E-4327-B71D-B698CC5F391B}"/>
                </a:ext>
              </a:extLst>
            </p:cNvPr>
            <p:cNvSpPr>
              <a:spLocks noChangeArrowheads="1"/>
            </p:cNvSpPr>
            <p:nvPr/>
          </p:nvSpPr>
          <p:spPr bwMode="auto">
            <a:xfrm>
              <a:off x="3676650" y="1198563"/>
              <a:ext cx="469900" cy="49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8" name="Freeform 22">
              <a:extLst>
                <a:ext uri="{FF2B5EF4-FFF2-40B4-BE49-F238E27FC236}">
                  <a16:creationId xmlns="" xmlns:a16="http://schemas.microsoft.com/office/drawing/2014/main" id="{A8A9F07B-8BD5-4F83-872F-C403E9B4A4C4}"/>
                </a:ext>
              </a:extLst>
            </p:cNvPr>
            <p:cNvSpPr>
              <a:spLocks/>
            </p:cNvSpPr>
            <p:nvPr/>
          </p:nvSpPr>
          <p:spPr bwMode="auto">
            <a:xfrm>
              <a:off x="3590925" y="482601"/>
              <a:ext cx="641350" cy="862013"/>
            </a:xfrm>
            <a:custGeom>
              <a:avLst/>
              <a:gdLst>
                <a:gd name="T0" fmla="*/ 229 w 404"/>
                <a:gd name="T1" fmla="*/ 0 h 543"/>
                <a:gd name="T2" fmla="*/ 229 w 404"/>
                <a:gd name="T3" fmla="*/ 30 h 543"/>
                <a:gd name="T4" fmla="*/ 373 w 404"/>
                <a:gd name="T5" fmla="*/ 30 h 543"/>
                <a:gd name="T6" fmla="*/ 373 w 404"/>
                <a:gd name="T7" fmla="*/ 513 h 543"/>
                <a:gd name="T8" fmla="*/ 33 w 404"/>
                <a:gd name="T9" fmla="*/ 513 h 543"/>
                <a:gd name="T10" fmla="*/ 31 w 404"/>
                <a:gd name="T11" fmla="*/ 387 h 543"/>
                <a:gd name="T12" fmla="*/ 0 w 404"/>
                <a:gd name="T13" fmla="*/ 387 h 543"/>
                <a:gd name="T14" fmla="*/ 0 w 404"/>
                <a:gd name="T15" fmla="*/ 543 h 543"/>
                <a:gd name="T16" fmla="*/ 404 w 404"/>
                <a:gd name="T17" fmla="*/ 543 h 543"/>
                <a:gd name="T18" fmla="*/ 404 w 404"/>
                <a:gd name="T19" fmla="*/ 0 h 543"/>
                <a:gd name="T20" fmla="*/ 229 w 404"/>
                <a:gd name="T21" fmla="*/ 0 h 5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04" h="543">
                  <a:moveTo>
                    <a:pt x="229" y="0"/>
                  </a:moveTo>
                  <a:lnTo>
                    <a:pt x="229" y="30"/>
                  </a:lnTo>
                  <a:lnTo>
                    <a:pt x="373" y="30"/>
                  </a:lnTo>
                  <a:lnTo>
                    <a:pt x="373" y="513"/>
                  </a:lnTo>
                  <a:lnTo>
                    <a:pt x="33" y="513"/>
                  </a:lnTo>
                  <a:lnTo>
                    <a:pt x="31" y="387"/>
                  </a:lnTo>
                  <a:lnTo>
                    <a:pt x="0" y="387"/>
                  </a:lnTo>
                  <a:lnTo>
                    <a:pt x="0" y="543"/>
                  </a:lnTo>
                  <a:lnTo>
                    <a:pt x="404" y="543"/>
                  </a:lnTo>
                  <a:lnTo>
                    <a:pt x="404" y="0"/>
                  </a:lnTo>
                  <a:lnTo>
                    <a:pt x="22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9" name="Rectangle 23">
              <a:extLst>
                <a:ext uri="{FF2B5EF4-FFF2-40B4-BE49-F238E27FC236}">
                  <a16:creationId xmlns="" xmlns:a16="http://schemas.microsoft.com/office/drawing/2014/main" id="{E594F776-3A29-414E-B8C1-4250982417E5}"/>
                </a:ext>
              </a:extLst>
            </p:cNvPr>
            <p:cNvSpPr>
              <a:spLocks noChangeArrowheads="1"/>
            </p:cNvSpPr>
            <p:nvPr/>
          </p:nvSpPr>
          <p:spPr bwMode="auto">
            <a:xfrm>
              <a:off x="3959225" y="989013"/>
              <a:ext cx="182563" cy="476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60" name="Freeform 24">
              <a:extLst>
                <a:ext uri="{FF2B5EF4-FFF2-40B4-BE49-F238E27FC236}">
                  <a16:creationId xmlns="" xmlns:a16="http://schemas.microsoft.com/office/drawing/2014/main" id="{C77E1609-5B8F-4669-9EF2-F8A969A8C9BF}"/>
                </a:ext>
              </a:extLst>
            </p:cNvPr>
            <p:cNvSpPr>
              <a:spLocks noEditPoints="1"/>
            </p:cNvSpPr>
            <p:nvPr/>
          </p:nvSpPr>
          <p:spPr bwMode="auto">
            <a:xfrm>
              <a:off x="3295650" y="230188"/>
              <a:ext cx="639763" cy="852488"/>
            </a:xfrm>
            <a:custGeom>
              <a:avLst/>
              <a:gdLst>
                <a:gd name="T0" fmla="*/ 403 w 403"/>
                <a:gd name="T1" fmla="*/ 0 h 537"/>
                <a:gd name="T2" fmla="*/ 0 w 403"/>
                <a:gd name="T3" fmla="*/ 0 h 537"/>
                <a:gd name="T4" fmla="*/ 0 w 403"/>
                <a:gd name="T5" fmla="*/ 447 h 537"/>
                <a:gd name="T6" fmla="*/ 92 w 403"/>
                <a:gd name="T7" fmla="*/ 537 h 537"/>
                <a:gd name="T8" fmla="*/ 403 w 403"/>
                <a:gd name="T9" fmla="*/ 537 h 537"/>
                <a:gd name="T10" fmla="*/ 403 w 403"/>
                <a:gd name="T11" fmla="*/ 0 h 537"/>
                <a:gd name="T12" fmla="*/ 373 w 403"/>
                <a:gd name="T13" fmla="*/ 508 h 537"/>
                <a:gd name="T14" fmla="*/ 108 w 403"/>
                <a:gd name="T15" fmla="*/ 508 h 537"/>
                <a:gd name="T16" fmla="*/ 108 w 403"/>
                <a:gd name="T17" fmla="*/ 433 h 537"/>
                <a:gd name="T18" fmla="*/ 30 w 403"/>
                <a:gd name="T19" fmla="*/ 433 h 537"/>
                <a:gd name="T20" fmla="*/ 30 w 403"/>
                <a:gd name="T21" fmla="*/ 31 h 537"/>
                <a:gd name="T22" fmla="*/ 373 w 403"/>
                <a:gd name="T23" fmla="*/ 31 h 537"/>
                <a:gd name="T24" fmla="*/ 373 w 403"/>
                <a:gd name="T25" fmla="*/ 508 h 5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03" h="537">
                  <a:moveTo>
                    <a:pt x="403" y="0"/>
                  </a:moveTo>
                  <a:lnTo>
                    <a:pt x="0" y="0"/>
                  </a:lnTo>
                  <a:lnTo>
                    <a:pt x="0" y="447"/>
                  </a:lnTo>
                  <a:lnTo>
                    <a:pt x="92" y="537"/>
                  </a:lnTo>
                  <a:lnTo>
                    <a:pt x="403" y="537"/>
                  </a:lnTo>
                  <a:lnTo>
                    <a:pt x="403" y="0"/>
                  </a:lnTo>
                  <a:close/>
                  <a:moveTo>
                    <a:pt x="373" y="508"/>
                  </a:moveTo>
                  <a:lnTo>
                    <a:pt x="108" y="508"/>
                  </a:lnTo>
                  <a:lnTo>
                    <a:pt x="108" y="433"/>
                  </a:lnTo>
                  <a:lnTo>
                    <a:pt x="30" y="433"/>
                  </a:lnTo>
                  <a:lnTo>
                    <a:pt x="30" y="31"/>
                  </a:lnTo>
                  <a:lnTo>
                    <a:pt x="373" y="31"/>
                  </a:lnTo>
                  <a:lnTo>
                    <a:pt x="373" y="50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61" name="Rectangle 25">
              <a:extLst>
                <a:ext uri="{FF2B5EF4-FFF2-40B4-BE49-F238E27FC236}">
                  <a16:creationId xmlns="" xmlns:a16="http://schemas.microsoft.com/office/drawing/2014/main" id="{B740BEED-5CC0-43FB-A968-7309F3940F6C}"/>
                </a:ext>
              </a:extLst>
            </p:cNvPr>
            <p:cNvSpPr>
              <a:spLocks noChangeArrowheads="1"/>
            </p:cNvSpPr>
            <p:nvPr/>
          </p:nvSpPr>
          <p:spPr bwMode="auto">
            <a:xfrm>
              <a:off x="3441700" y="376238"/>
              <a:ext cx="176213" cy="3238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62" name="Rectangle 26">
              <a:extLst>
                <a:ext uri="{FF2B5EF4-FFF2-40B4-BE49-F238E27FC236}">
                  <a16:creationId xmlns="" xmlns:a16="http://schemas.microsoft.com/office/drawing/2014/main" id="{C7CF2C92-3D56-48E3-90A0-F52DE866DB8F}"/>
                </a:ext>
              </a:extLst>
            </p:cNvPr>
            <p:cNvSpPr>
              <a:spLocks noChangeArrowheads="1"/>
            </p:cNvSpPr>
            <p:nvPr/>
          </p:nvSpPr>
          <p:spPr bwMode="auto">
            <a:xfrm>
              <a:off x="3411538" y="755651"/>
              <a:ext cx="438150" cy="460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63" name="Rectangle 27">
              <a:extLst>
                <a:ext uri="{FF2B5EF4-FFF2-40B4-BE49-F238E27FC236}">
                  <a16:creationId xmlns="" xmlns:a16="http://schemas.microsoft.com/office/drawing/2014/main" id="{4BA74944-9B1F-4096-B876-026232F9E5C0}"/>
                </a:ext>
              </a:extLst>
            </p:cNvPr>
            <p:cNvSpPr>
              <a:spLocks noChangeArrowheads="1"/>
            </p:cNvSpPr>
            <p:nvPr/>
          </p:nvSpPr>
          <p:spPr bwMode="auto">
            <a:xfrm>
              <a:off x="3670300" y="565151"/>
              <a:ext cx="179388" cy="444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64" name="Rectangle 28">
              <a:extLst>
                <a:ext uri="{FF2B5EF4-FFF2-40B4-BE49-F238E27FC236}">
                  <a16:creationId xmlns="" xmlns:a16="http://schemas.microsoft.com/office/drawing/2014/main" id="{E2DF2DE3-DF48-4F19-A70B-A100F67D5923}"/>
                </a:ext>
              </a:extLst>
            </p:cNvPr>
            <p:cNvSpPr>
              <a:spLocks noChangeArrowheads="1"/>
            </p:cNvSpPr>
            <p:nvPr/>
          </p:nvSpPr>
          <p:spPr bwMode="auto">
            <a:xfrm>
              <a:off x="3670300" y="658813"/>
              <a:ext cx="179388" cy="412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65" name="Rectangle 29">
              <a:extLst>
                <a:ext uri="{FF2B5EF4-FFF2-40B4-BE49-F238E27FC236}">
                  <a16:creationId xmlns="" xmlns:a16="http://schemas.microsoft.com/office/drawing/2014/main" id="{120478BD-3CA6-4AB6-9B16-975DCDDEA7A2}"/>
                </a:ext>
              </a:extLst>
            </p:cNvPr>
            <p:cNvSpPr>
              <a:spLocks noChangeArrowheads="1"/>
            </p:cNvSpPr>
            <p:nvPr/>
          </p:nvSpPr>
          <p:spPr bwMode="auto">
            <a:xfrm>
              <a:off x="3670300" y="471488"/>
              <a:ext cx="179388" cy="444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66" name="Rectangle 30">
              <a:extLst>
                <a:ext uri="{FF2B5EF4-FFF2-40B4-BE49-F238E27FC236}">
                  <a16:creationId xmlns="" xmlns:a16="http://schemas.microsoft.com/office/drawing/2014/main" id="{D483AB39-E044-4C75-B63B-E25B5A72C59B}"/>
                </a:ext>
              </a:extLst>
            </p:cNvPr>
            <p:cNvSpPr>
              <a:spLocks noChangeArrowheads="1"/>
            </p:cNvSpPr>
            <p:nvPr/>
          </p:nvSpPr>
          <p:spPr bwMode="auto">
            <a:xfrm>
              <a:off x="3670300" y="376238"/>
              <a:ext cx="179388" cy="412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67" name="Rectangle 31">
              <a:extLst>
                <a:ext uri="{FF2B5EF4-FFF2-40B4-BE49-F238E27FC236}">
                  <a16:creationId xmlns="" xmlns:a16="http://schemas.microsoft.com/office/drawing/2014/main" id="{92F17964-C91B-46FD-BBDA-1169F9A7913A}"/>
                </a:ext>
              </a:extLst>
            </p:cNvPr>
            <p:cNvSpPr>
              <a:spLocks noChangeArrowheads="1"/>
            </p:cNvSpPr>
            <p:nvPr/>
          </p:nvSpPr>
          <p:spPr bwMode="auto">
            <a:xfrm>
              <a:off x="3411538" y="842963"/>
              <a:ext cx="438150" cy="444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
        <p:nvSpPr>
          <p:cNvPr id="68" name="Freeform 6">
            <a:extLst>
              <a:ext uri="{FF2B5EF4-FFF2-40B4-BE49-F238E27FC236}">
                <a16:creationId xmlns="" xmlns:a16="http://schemas.microsoft.com/office/drawing/2014/main" id="{B3C018E7-E179-49F7-8403-8977FF5E1039}"/>
              </a:ext>
            </a:extLst>
          </p:cNvPr>
          <p:cNvSpPr>
            <a:spLocks/>
          </p:cNvSpPr>
          <p:nvPr userDrawn="1"/>
        </p:nvSpPr>
        <p:spPr bwMode="auto">
          <a:xfrm>
            <a:off x="4619836" y="296368"/>
            <a:ext cx="7560000" cy="864888"/>
          </a:xfrm>
          <a:custGeom>
            <a:avLst/>
            <a:gdLst>
              <a:gd name="T0" fmla="*/ 6409 w 6533"/>
              <a:gd name="T1" fmla="*/ 0 h 617"/>
              <a:gd name="T2" fmla="*/ 0 w 6533"/>
              <a:gd name="T3" fmla="*/ 0 h 617"/>
              <a:gd name="T4" fmla="*/ 126 w 6533"/>
              <a:gd name="T5" fmla="*/ 310 h 617"/>
              <a:gd name="T6" fmla="*/ 0 w 6533"/>
              <a:gd name="T7" fmla="*/ 617 h 617"/>
              <a:gd name="T8" fmla="*/ 6409 w 6533"/>
              <a:gd name="T9" fmla="*/ 617 h 617"/>
              <a:gd name="T10" fmla="*/ 6533 w 6533"/>
              <a:gd name="T11" fmla="*/ 310 h 617"/>
              <a:gd name="T12" fmla="*/ 6409 w 6533"/>
              <a:gd name="T13" fmla="*/ 0 h 617"/>
              <a:gd name="connsiteX0" fmla="*/ 9810 w 9810"/>
              <a:gd name="connsiteY0" fmla="*/ 0 h 10000"/>
              <a:gd name="connsiteX1" fmla="*/ 0 w 9810"/>
              <a:gd name="connsiteY1" fmla="*/ 0 h 10000"/>
              <a:gd name="connsiteX2" fmla="*/ 193 w 9810"/>
              <a:gd name="connsiteY2" fmla="*/ 5024 h 10000"/>
              <a:gd name="connsiteX3" fmla="*/ 0 w 9810"/>
              <a:gd name="connsiteY3" fmla="*/ 10000 h 10000"/>
              <a:gd name="connsiteX4" fmla="*/ 9810 w 9810"/>
              <a:gd name="connsiteY4" fmla="*/ 10000 h 10000"/>
              <a:gd name="connsiteX5" fmla="*/ 7589 w 9810"/>
              <a:gd name="connsiteY5" fmla="*/ 5574 h 10000"/>
              <a:gd name="connsiteX6" fmla="*/ 9810 w 9810"/>
              <a:gd name="connsiteY6" fmla="*/ 0 h 10000"/>
              <a:gd name="connsiteX0" fmla="*/ 7021 w 10000"/>
              <a:gd name="connsiteY0" fmla="*/ 0 h 10000"/>
              <a:gd name="connsiteX1" fmla="*/ 0 w 10000"/>
              <a:gd name="connsiteY1" fmla="*/ 0 h 10000"/>
              <a:gd name="connsiteX2" fmla="*/ 197 w 10000"/>
              <a:gd name="connsiteY2" fmla="*/ 5024 h 10000"/>
              <a:gd name="connsiteX3" fmla="*/ 0 w 10000"/>
              <a:gd name="connsiteY3" fmla="*/ 10000 h 10000"/>
              <a:gd name="connsiteX4" fmla="*/ 10000 w 10000"/>
              <a:gd name="connsiteY4" fmla="*/ 10000 h 10000"/>
              <a:gd name="connsiteX5" fmla="*/ 7736 w 10000"/>
              <a:gd name="connsiteY5" fmla="*/ 5574 h 10000"/>
              <a:gd name="connsiteX6" fmla="*/ 7021 w 10000"/>
              <a:gd name="connsiteY6" fmla="*/ 0 h 10000"/>
              <a:gd name="connsiteX0" fmla="*/ 7021 w 7736"/>
              <a:gd name="connsiteY0" fmla="*/ 0 h 10038"/>
              <a:gd name="connsiteX1" fmla="*/ 0 w 7736"/>
              <a:gd name="connsiteY1" fmla="*/ 0 h 10038"/>
              <a:gd name="connsiteX2" fmla="*/ 197 w 7736"/>
              <a:gd name="connsiteY2" fmla="*/ 5024 h 10038"/>
              <a:gd name="connsiteX3" fmla="*/ 0 w 7736"/>
              <a:gd name="connsiteY3" fmla="*/ 10000 h 10038"/>
              <a:gd name="connsiteX4" fmla="*/ 7017 w 7736"/>
              <a:gd name="connsiteY4" fmla="*/ 10038 h 10038"/>
              <a:gd name="connsiteX5" fmla="*/ 7736 w 7736"/>
              <a:gd name="connsiteY5" fmla="*/ 5574 h 10038"/>
              <a:gd name="connsiteX6" fmla="*/ 7021 w 7736"/>
              <a:gd name="connsiteY6" fmla="*/ 0 h 10038"/>
              <a:gd name="connsiteX0" fmla="*/ 9076 w 9316"/>
              <a:gd name="connsiteY0" fmla="*/ 0 h 10000"/>
              <a:gd name="connsiteX1" fmla="*/ 0 w 9316"/>
              <a:gd name="connsiteY1" fmla="*/ 0 h 10000"/>
              <a:gd name="connsiteX2" fmla="*/ 255 w 9316"/>
              <a:gd name="connsiteY2" fmla="*/ 5005 h 10000"/>
              <a:gd name="connsiteX3" fmla="*/ 0 w 9316"/>
              <a:gd name="connsiteY3" fmla="*/ 9962 h 10000"/>
              <a:gd name="connsiteX4" fmla="*/ 9071 w 9316"/>
              <a:gd name="connsiteY4" fmla="*/ 10000 h 10000"/>
              <a:gd name="connsiteX5" fmla="*/ 9316 w 9316"/>
              <a:gd name="connsiteY5" fmla="*/ 5668 h 10000"/>
              <a:gd name="connsiteX6" fmla="*/ 9076 w 9316"/>
              <a:gd name="connsiteY6" fmla="*/ 0 h 10000"/>
              <a:gd name="connsiteX0" fmla="*/ 9742 w 10000"/>
              <a:gd name="connsiteY0" fmla="*/ 0 h 10000"/>
              <a:gd name="connsiteX1" fmla="*/ 0 w 10000"/>
              <a:gd name="connsiteY1" fmla="*/ 0 h 10000"/>
              <a:gd name="connsiteX2" fmla="*/ 274 w 10000"/>
              <a:gd name="connsiteY2" fmla="*/ 5005 h 10000"/>
              <a:gd name="connsiteX3" fmla="*/ 0 w 10000"/>
              <a:gd name="connsiteY3" fmla="*/ 9962 h 10000"/>
              <a:gd name="connsiteX4" fmla="*/ 9737 w 10000"/>
              <a:gd name="connsiteY4" fmla="*/ 10000 h 10000"/>
              <a:gd name="connsiteX5" fmla="*/ 10000 w 10000"/>
              <a:gd name="connsiteY5" fmla="*/ 5668 h 10000"/>
              <a:gd name="connsiteX6" fmla="*/ 9742 w 10000"/>
              <a:gd name="connsiteY6" fmla="*/ 0 h 10000"/>
              <a:gd name="connsiteX0" fmla="*/ 9742 w 9877"/>
              <a:gd name="connsiteY0" fmla="*/ 0 h 10000"/>
              <a:gd name="connsiteX1" fmla="*/ 0 w 9877"/>
              <a:gd name="connsiteY1" fmla="*/ 0 h 10000"/>
              <a:gd name="connsiteX2" fmla="*/ 274 w 9877"/>
              <a:gd name="connsiteY2" fmla="*/ 5005 h 10000"/>
              <a:gd name="connsiteX3" fmla="*/ 0 w 9877"/>
              <a:gd name="connsiteY3" fmla="*/ 9962 h 10000"/>
              <a:gd name="connsiteX4" fmla="*/ 9737 w 9877"/>
              <a:gd name="connsiteY4" fmla="*/ 10000 h 10000"/>
              <a:gd name="connsiteX5" fmla="*/ 9738 w 9877"/>
              <a:gd name="connsiteY5" fmla="*/ 5783 h 10000"/>
              <a:gd name="connsiteX6" fmla="*/ 9742 w 9877"/>
              <a:gd name="connsiteY6" fmla="*/ 0 h 10000"/>
              <a:gd name="connsiteX0" fmla="*/ 9863 w 9991"/>
              <a:gd name="connsiteY0" fmla="*/ 0 h 10000"/>
              <a:gd name="connsiteX1" fmla="*/ 0 w 9991"/>
              <a:gd name="connsiteY1" fmla="*/ 0 h 10000"/>
              <a:gd name="connsiteX2" fmla="*/ 277 w 9991"/>
              <a:gd name="connsiteY2" fmla="*/ 5005 h 10000"/>
              <a:gd name="connsiteX3" fmla="*/ 0 w 9991"/>
              <a:gd name="connsiteY3" fmla="*/ 9962 h 10000"/>
              <a:gd name="connsiteX4" fmla="*/ 9858 w 9991"/>
              <a:gd name="connsiteY4" fmla="*/ 10000 h 10000"/>
              <a:gd name="connsiteX5" fmla="*/ 9817 w 9991"/>
              <a:gd name="connsiteY5" fmla="*/ 5783 h 10000"/>
              <a:gd name="connsiteX6" fmla="*/ 9863 w 9991"/>
              <a:gd name="connsiteY6" fmla="*/ 0 h 10000"/>
              <a:gd name="connsiteX0" fmla="*/ 9872 w 10014"/>
              <a:gd name="connsiteY0" fmla="*/ 0 h 10000"/>
              <a:gd name="connsiteX1" fmla="*/ 0 w 10014"/>
              <a:gd name="connsiteY1" fmla="*/ 0 h 10000"/>
              <a:gd name="connsiteX2" fmla="*/ 277 w 10014"/>
              <a:gd name="connsiteY2" fmla="*/ 5005 h 10000"/>
              <a:gd name="connsiteX3" fmla="*/ 0 w 10014"/>
              <a:gd name="connsiteY3" fmla="*/ 9962 h 10000"/>
              <a:gd name="connsiteX4" fmla="*/ 9867 w 10014"/>
              <a:gd name="connsiteY4" fmla="*/ 10000 h 10000"/>
              <a:gd name="connsiteX5" fmla="*/ 9890 w 10014"/>
              <a:gd name="connsiteY5" fmla="*/ 5745 h 10000"/>
              <a:gd name="connsiteX6" fmla="*/ 9872 w 10014"/>
              <a:gd name="connsiteY6" fmla="*/ 0 h 10000"/>
              <a:gd name="connsiteX0" fmla="*/ 9872 w 10030"/>
              <a:gd name="connsiteY0" fmla="*/ 0 h 10000"/>
              <a:gd name="connsiteX1" fmla="*/ 0 w 10030"/>
              <a:gd name="connsiteY1" fmla="*/ 0 h 10000"/>
              <a:gd name="connsiteX2" fmla="*/ 277 w 10030"/>
              <a:gd name="connsiteY2" fmla="*/ 5005 h 10000"/>
              <a:gd name="connsiteX3" fmla="*/ 0 w 10030"/>
              <a:gd name="connsiteY3" fmla="*/ 9962 h 10000"/>
              <a:gd name="connsiteX4" fmla="*/ 9867 w 10030"/>
              <a:gd name="connsiteY4" fmla="*/ 10000 h 10000"/>
              <a:gd name="connsiteX5" fmla="*/ 9890 w 10030"/>
              <a:gd name="connsiteY5" fmla="*/ 5745 h 10000"/>
              <a:gd name="connsiteX6" fmla="*/ 9872 w 10030"/>
              <a:gd name="connsiteY6" fmla="*/ 0 h 10000"/>
              <a:gd name="connsiteX0" fmla="*/ 9872 w 9921"/>
              <a:gd name="connsiteY0" fmla="*/ 0 h 10000"/>
              <a:gd name="connsiteX1" fmla="*/ 0 w 9921"/>
              <a:gd name="connsiteY1" fmla="*/ 0 h 10000"/>
              <a:gd name="connsiteX2" fmla="*/ 277 w 9921"/>
              <a:gd name="connsiteY2" fmla="*/ 5005 h 10000"/>
              <a:gd name="connsiteX3" fmla="*/ 0 w 9921"/>
              <a:gd name="connsiteY3" fmla="*/ 9962 h 10000"/>
              <a:gd name="connsiteX4" fmla="*/ 9867 w 9921"/>
              <a:gd name="connsiteY4" fmla="*/ 10000 h 10000"/>
              <a:gd name="connsiteX5" fmla="*/ 9890 w 9921"/>
              <a:gd name="connsiteY5" fmla="*/ 5745 h 10000"/>
              <a:gd name="connsiteX6" fmla="*/ 9872 w 9921"/>
              <a:gd name="connsiteY6" fmla="*/ 0 h 10000"/>
              <a:gd name="connsiteX0" fmla="*/ 9951 w 9974"/>
              <a:gd name="connsiteY0" fmla="*/ 0 h 10000"/>
              <a:gd name="connsiteX1" fmla="*/ 0 w 9974"/>
              <a:gd name="connsiteY1" fmla="*/ 0 h 10000"/>
              <a:gd name="connsiteX2" fmla="*/ 279 w 9974"/>
              <a:gd name="connsiteY2" fmla="*/ 5005 h 10000"/>
              <a:gd name="connsiteX3" fmla="*/ 0 w 9974"/>
              <a:gd name="connsiteY3" fmla="*/ 9962 h 10000"/>
              <a:gd name="connsiteX4" fmla="*/ 9946 w 9974"/>
              <a:gd name="connsiteY4" fmla="*/ 10000 h 10000"/>
              <a:gd name="connsiteX5" fmla="*/ 9969 w 9974"/>
              <a:gd name="connsiteY5" fmla="*/ 5745 h 10000"/>
              <a:gd name="connsiteX6" fmla="*/ 9951 w 9974"/>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9995"/>
              <a:gd name="connsiteY0" fmla="*/ 0 h 10000"/>
              <a:gd name="connsiteX1" fmla="*/ 0 w 9995"/>
              <a:gd name="connsiteY1" fmla="*/ 0 h 10000"/>
              <a:gd name="connsiteX2" fmla="*/ 280 w 9995"/>
              <a:gd name="connsiteY2" fmla="*/ 5005 h 10000"/>
              <a:gd name="connsiteX3" fmla="*/ 0 w 9995"/>
              <a:gd name="connsiteY3" fmla="*/ 9962 h 10000"/>
              <a:gd name="connsiteX4" fmla="*/ 9972 w 9995"/>
              <a:gd name="connsiteY4" fmla="*/ 10000 h 10000"/>
              <a:gd name="connsiteX5" fmla="*/ 9995 w 9995"/>
              <a:gd name="connsiteY5" fmla="*/ 5745 h 10000"/>
              <a:gd name="connsiteX6" fmla="*/ 9977 w 9995"/>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9977 w 10000"/>
              <a:gd name="connsiteY4" fmla="*/ 10000 h 10000"/>
              <a:gd name="connsiteX5" fmla="*/ 10000 w 10000"/>
              <a:gd name="connsiteY5" fmla="*/ 5745 h 10000"/>
              <a:gd name="connsiteX6" fmla="*/ 9999 w 10000"/>
              <a:gd name="connsiteY6" fmla="*/ 0 h 10000"/>
              <a:gd name="connsiteX0" fmla="*/ 9999 w 10004"/>
              <a:gd name="connsiteY0" fmla="*/ 0 h 10000"/>
              <a:gd name="connsiteX1" fmla="*/ 0 w 10004"/>
              <a:gd name="connsiteY1" fmla="*/ 0 h 10000"/>
              <a:gd name="connsiteX2" fmla="*/ 280 w 10004"/>
              <a:gd name="connsiteY2" fmla="*/ 5005 h 10000"/>
              <a:gd name="connsiteX3" fmla="*/ 0 w 10004"/>
              <a:gd name="connsiteY3" fmla="*/ 9962 h 10000"/>
              <a:gd name="connsiteX4" fmla="*/ 10000 w 10004"/>
              <a:gd name="connsiteY4" fmla="*/ 10000 h 10000"/>
              <a:gd name="connsiteX5" fmla="*/ 10000 w 10004"/>
              <a:gd name="connsiteY5" fmla="*/ 5745 h 10000"/>
              <a:gd name="connsiteX6" fmla="*/ 9999 w 10004"/>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10000 w 10000"/>
              <a:gd name="connsiteY4" fmla="*/ 10000 h 10000"/>
              <a:gd name="connsiteX5" fmla="*/ 10000 w 10000"/>
              <a:gd name="connsiteY5" fmla="*/ 5745 h 10000"/>
              <a:gd name="connsiteX6" fmla="*/ 9999 w 10000"/>
              <a:gd name="connsiteY6" fmla="*/ 0 h 10000"/>
              <a:gd name="connsiteX0" fmla="*/ 14796 w 14796"/>
              <a:gd name="connsiteY0" fmla="*/ 0 h 10000"/>
              <a:gd name="connsiteX1" fmla="*/ 0 w 14796"/>
              <a:gd name="connsiteY1" fmla="*/ 0 h 10000"/>
              <a:gd name="connsiteX2" fmla="*/ 280 w 14796"/>
              <a:gd name="connsiteY2" fmla="*/ 5005 h 10000"/>
              <a:gd name="connsiteX3" fmla="*/ 0 w 14796"/>
              <a:gd name="connsiteY3" fmla="*/ 9962 h 10000"/>
              <a:gd name="connsiteX4" fmla="*/ 10000 w 14796"/>
              <a:gd name="connsiteY4" fmla="*/ 10000 h 10000"/>
              <a:gd name="connsiteX5" fmla="*/ 10000 w 14796"/>
              <a:gd name="connsiteY5" fmla="*/ 5745 h 10000"/>
              <a:gd name="connsiteX6" fmla="*/ 14796 w 14796"/>
              <a:gd name="connsiteY6" fmla="*/ 0 h 10000"/>
              <a:gd name="connsiteX0" fmla="*/ 14796 w 14796"/>
              <a:gd name="connsiteY0" fmla="*/ 0 h 9968"/>
              <a:gd name="connsiteX1" fmla="*/ 0 w 14796"/>
              <a:gd name="connsiteY1" fmla="*/ 0 h 9968"/>
              <a:gd name="connsiteX2" fmla="*/ 280 w 14796"/>
              <a:gd name="connsiteY2" fmla="*/ 5005 h 9968"/>
              <a:gd name="connsiteX3" fmla="*/ 0 w 14796"/>
              <a:gd name="connsiteY3" fmla="*/ 9962 h 9968"/>
              <a:gd name="connsiteX4" fmla="*/ 14788 w 14796"/>
              <a:gd name="connsiteY4" fmla="*/ 9968 h 9968"/>
              <a:gd name="connsiteX5" fmla="*/ 10000 w 14796"/>
              <a:gd name="connsiteY5" fmla="*/ 5745 h 9968"/>
              <a:gd name="connsiteX6" fmla="*/ 14796 w 14796"/>
              <a:gd name="connsiteY6" fmla="*/ 0 h 9968"/>
              <a:gd name="connsiteX0" fmla="*/ 10000 w 10000"/>
              <a:gd name="connsiteY0" fmla="*/ 0 h 10000"/>
              <a:gd name="connsiteX1" fmla="*/ 0 w 10000"/>
              <a:gd name="connsiteY1" fmla="*/ 0 h 10000"/>
              <a:gd name="connsiteX2" fmla="*/ 189 w 10000"/>
              <a:gd name="connsiteY2" fmla="*/ 5021 h 10000"/>
              <a:gd name="connsiteX3" fmla="*/ 0 w 10000"/>
              <a:gd name="connsiteY3" fmla="*/ 9994 h 10000"/>
              <a:gd name="connsiteX4" fmla="*/ 9995 w 10000"/>
              <a:gd name="connsiteY4" fmla="*/ 10000 h 10000"/>
              <a:gd name="connsiteX5" fmla="*/ 9998 w 10000"/>
              <a:gd name="connsiteY5" fmla="*/ 6152 h 10000"/>
              <a:gd name="connsiteX6" fmla="*/ 10000 w 10000"/>
              <a:gd name="connsiteY6"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000" h="10000">
                <a:moveTo>
                  <a:pt x="10000" y="0"/>
                </a:moveTo>
                <a:lnTo>
                  <a:pt x="0" y="0"/>
                </a:lnTo>
                <a:cubicBezTo>
                  <a:pt x="62" y="1674"/>
                  <a:pt x="124" y="3347"/>
                  <a:pt x="189" y="5021"/>
                </a:cubicBezTo>
                <a:cubicBezTo>
                  <a:pt x="124" y="6679"/>
                  <a:pt x="62" y="8336"/>
                  <a:pt x="0" y="9994"/>
                </a:cubicBezTo>
                <a:lnTo>
                  <a:pt x="9995" y="10000"/>
                </a:lnTo>
                <a:cubicBezTo>
                  <a:pt x="9993" y="8184"/>
                  <a:pt x="9998" y="8051"/>
                  <a:pt x="9998" y="6152"/>
                </a:cubicBezTo>
                <a:cubicBezTo>
                  <a:pt x="9996" y="3296"/>
                  <a:pt x="10001" y="2674"/>
                  <a:pt x="10000" y="0"/>
                </a:cubicBez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69" name="Freeform 11">
            <a:extLst>
              <a:ext uri="{FF2B5EF4-FFF2-40B4-BE49-F238E27FC236}">
                <a16:creationId xmlns="" xmlns:a16="http://schemas.microsoft.com/office/drawing/2014/main" id="{47A806AC-66EF-4BB7-B37C-FE129A074DDF}"/>
              </a:ext>
            </a:extLst>
          </p:cNvPr>
          <p:cNvSpPr>
            <a:spLocks/>
          </p:cNvSpPr>
          <p:nvPr userDrawn="1"/>
        </p:nvSpPr>
        <p:spPr bwMode="auto">
          <a:xfrm>
            <a:off x="4511824"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70" name="文本占位符 6">
            <a:extLst>
              <a:ext uri="{FF2B5EF4-FFF2-40B4-BE49-F238E27FC236}">
                <a16:creationId xmlns="" xmlns:a16="http://schemas.microsoft.com/office/drawing/2014/main" id="{3622C4EF-8730-4C65-B7F3-6F8A1EA9B96E}"/>
              </a:ext>
            </a:extLst>
          </p:cNvPr>
          <p:cNvSpPr>
            <a:spLocks noGrp="1"/>
          </p:cNvSpPr>
          <p:nvPr>
            <p:ph type="body" sz="quarter" idx="10" hasCustomPrompt="1"/>
          </p:nvPr>
        </p:nvSpPr>
        <p:spPr>
          <a:xfrm>
            <a:off x="454816" y="1233487"/>
            <a:ext cx="11307600" cy="4680000"/>
          </a:xfrm>
        </p:spPr>
        <p:txBody>
          <a:bodyPr/>
          <a:lstStyle>
            <a:lvl1pPr marL="457200" marR="0" indent="-457200" algn="just" defTabSz="801367" rtl="0" eaLnBrk="1" fontAlgn="ctr" latinLnBrk="0" hangingPunct="1">
              <a:lnSpc>
                <a:spcPct val="140000"/>
              </a:lnSpc>
              <a:spcBef>
                <a:spcPct val="30000"/>
              </a:spcBef>
              <a:spcAft>
                <a:spcPct val="0"/>
              </a:spcAft>
              <a:buClrTx/>
              <a:buSzPct val="100000"/>
              <a:buFont typeface="+mj-lt"/>
              <a:buAutoNum type="arabicPeriod"/>
              <a:tabLst/>
              <a:defRPr>
                <a:latin typeface="+mn-lt"/>
                <a:ea typeface="+mn-ea"/>
                <a:cs typeface="Arial" panose="020B0604020202020204" pitchFamily="34" charset="0"/>
              </a:defRPr>
            </a:lvl1pPr>
            <a:lvl2pPr fontAlgn="ctr">
              <a:buClrTx/>
              <a:buSzPct val="100000"/>
              <a:buFont typeface="Huawei Sans" panose="020C0503030203020204" pitchFamily="34" charset="0"/>
              <a:buChar char="▫"/>
              <a:defRPr>
                <a:latin typeface="+mn-lt"/>
              </a:defRPr>
            </a:lvl2pPr>
            <a:lvl3pPr>
              <a:defRPr/>
            </a:lvl3pPr>
            <a:lvl5pPr>
              <a:buNone/>
              <a:defRPr/>
            </a:lvl5pPr>
          </a:lstStyle>
          <a:p>
            <a:pPr marL="457200" indent="-457200">
              <a:buSzPct val="100000"/>
              <a:buFont typeface="+mj-lt"/>
              <a:buAutoNum type="arabicPeriod"/>
            </a:pPr>
            <a:r>
              <a:rPr lang="en-US" altLang="zh-CN" dirty="0"/>
              <a:t>Directory </a:t>
            </a:r>
          </a:p>
          <a:p>
            <a:pPr marL="653788" lvl="1" indent="-457017">
              <a:buSzPct val="100000"/>
              <a:buFont typeface="+mj-lt"/>
              <a:buAutoNum type="arabicPeriod"/>
            </a:pPr>
            <a:endParaRPr lang="en-US" altLang="zh-CN" dirty="0"/>
          </a:p>
          <a:p>
            <a:pPr marL="457200" indent="-457200">
              <a:buSzPct val="100000"/>
              <a:buFont typeface="+mj-lt"/>
              <a:buAutoNum type="arabicPeriod"/>
            </a:pPr>
            <a:r>
              <a:rPr lang="en-US" altLang="zh-CN" dirty="0"/>
              <a:t>Directory </a:t>
            </a:r>
          </a:p>
          <a:p>
            <a:pPr marL="457200" indent="-457200">
              <a:buSzPct val="100000"/>
              <a:buFont typeface="+mj-lt"/>
              <a:buAutoNum type="arabicPeriod"/>
            </a:pPr>
            <a:r>
              <a:rPr lang="en-US" altLang="zh-CN" dirty="0"/>
              <a:t>Directory </a:t>
            </a:r>
          </a:p>
          <a:p>
            <a:pPr marL="457200" indent="-457200">
              <a:buSzPct val="100000"/>
              <a:buFont typeface="+mj-lt"/>
              <a:buAutoNum type="arabicPeriod"/>
            </a:pPr>
            <a:r>
              <a:rPr lang="en-US" altLang="zh-CN" dirty="0"/>
              <a:t>Directory </a:t>
            </a:r>
          </a:p>
          <a:p>
            <a:endParaRPr lang="zh-CN" altLang="en-US" dirty="0"/>
          </a:p>
        </p:txBody>
      </p:sp>
    </p:spTree>
    <p:extLst>
      <p:ext uri="{BB962C8B-B14F-4D97-AF65-F5344CB8AC3E}">
        <p14:creationId xmlns:p14="http://schemas.microsoft.com/office/powerpoint/2010/main" val="270279719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4.3#标题和内容">
    <p:spTree>
      <p:nvGrpSpPr>
        <p:cNvPr id="1" name=""/>
        <p:cNvGrpSpPr/>
        <p:nvPr/>
      </p:nvGrpSpPr>
      <p:grpSpPr>
        <a:xfrm>
          <a:off x="0" y="0"/>
          <a:ext cx="0" cy="0"/>
          <a:chOff x="0" y="0"/>
          <a:chExt cx="0" cy="0"/>
        </a:xfrm>
      </p:grpSpPr>
      <p:sp>
        <p:nvSpPr>
          <p:cNvPr id="15" name="内容占位符 6">
            <a:extLst>
              <a:ext uri="{FF2B5EF4-FFF2-40B4-BE49-F238E27FC236}">
                <a16:creationId xmlns="" xmlns:a16="http://schemas.microsoft.com/office/drawing/2014/main" id="{5CD7E4D6-53C6-49E4-8D0E-3ECF268B21AA}"/>
              </a:ext>
            </a:extLst>
          </p:cNvPr>
          <p:cNvSpPr>
            <a:spLocks noGrp="1"/>
          </p:cNvSpPr>
          <p:nvPr>
            <p:ph sz="quarter" idx="10" hasCustomPrompt="1"/>
          </p:nvPr>
        </p:nvSpPr>
        <p:spPr>
          <a:xfrm>
            <a:off x="451878" y="1242452"/>
            <a:ext cx="11306175" cy="4680000"/>
          </a:xfrm>
          <a:prstGeom prst="rect">
            <a:avLst/>
          </a:prstGeom>
        </p:spPr>
        <p:txBody>
          <a:bodyPr/>
          <a:lstStyle>
            <a:lvl1pPr algn="just">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algn="just">
              <a:defRPr baseline="0">
                <a:latin typeface="Huawei Sans" panose="020C0503030203020204" pitchFamily="34" charset="0"/>
                <a:ea typeface="方正兰亭黑简体" panose="02000000000000000000" pitchFamily="2" charset="-122"/>
                <a:cs typeface="Huawei Sans" panose="020C0503030203020204" pitchFamily="34" charset="0"/>
              </a:defRPr>
            </a:lvl2pPr>
            <a:lvl3pPr algn="just">
              <a:defRPr baseline="0">
                <a:latin typeface="Huawei Sans" panose="020C0503030203020204" pitchFamily="34" charset="0"/>
                <a:ea typeface="方正兰亭黑简体" panose="02000000000000000000" pitchFamily="2" charset="-122"/>
                <a:cs typeface="Huawei Sans" panose="020C0503030203020204" pitchFamily="34" charset="0"/>
              </a:defRPr>
            </a:lvl3pPr>
            <a:lvl4pPr algn="just">
              <a:defRPr baseline="0">
                <a:latin typeface="Huawei Sans" panose="020C0503030203020204" pitchFamily="34" charset="0"/>
                <a:ea typeface="方正兰亭黑简体" panose="02000000000000000000" pitchFamily="2" charset="-122"/>
                <a:cs typeface="Huawei Sans" panose="020C0503030203020204" pitchFamily="34" charset="0"/>
              </a:defRPr>
            </a:lvl4pPr>
            <a:lvl5pPr algn="just">
              <a:defRPr baseline="0">
                <a:latin typeface="Huawei Sans" panose="020C0503030203020204" pitchFamily="34" charset="0"/>
                <a:ea typeface="方正兰亭黑简体" panose="02000000000000000000" pitchFamily="2" charset="-122"/>
                <a:cs typeface="Huawei Sans" panose="020C0503030203020204" pitchFamily="34" charset="0"/>
              </a:defRPr>
            </a:lvl5pPr>
          </a:lstStyle>
          <a:p>
            <a:pPr lvl="0"/>
            <a:r>
              <a:rPr lang="en-US" altLang="zh-CN"/>
              <a:t>Click to Edit</a:t>
            </a:r>
            <a:endParaRPr lang="zh-CN" altLang="en-US" dirty="0"/>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16" name="TextBox 10">
            <a:extLst>
              <a:ext uri="{FF2B5EF4-FFF2-40B4-BE49-F238E27FC236}">
                <a16:creationId xmlns="" xmlns:a16="http://schemas.microsoft.com/office/drawing/2014/main" id="{612AA2CD-A693-477D-B7E0-0E241C15CADD}"/>
              </a:ext>
            </a:extLst>
          </p:cNvPr>
          <p:cNvSpPr txBox="1"/>
          <p:nvPr userDrawn="1"/>
        </p:nvSpPr>
        <p:spPr bwMode="auto">
          <a:xfrm>
            <a:off x="1595500" y="408779"/>
            <a:ext cx="9829738" cy="639559"/>
          </a:xfrm>
          <a:prstGeom prst="rect">
            <a:avLst/>
          </a:prstGeom>
          <a:noFill/>
          <a:ln w="9525">
            <a:noFill/>
            <a:miter lim="800000"/>
            <a:headEnd/>
            <a:tailEnd/>
          </a:ln>
        </p:spPr>
        <p:txBody>
          <a:bodyPr wrap="square" lIns="99980" tIns="49987" rIns="99980" bIns="49987" rtlCol="0">
            <a:spAutoFit/>
          </a:bodyPr>
          <a:lstStyle>
            <a:defPPr>
              <a:defRPr lang="zh-CN"/>
            </a:defPPr>
            <a:lvl1pPr defTabSz="1001624" eaLnBrk="0" hangingPunct="0">
              <a:defRPr sz="3500" b="1">
                <a:solidFill>
                  <a:schemeClr val="tx1">
                    <a:lumMod val="75000"/>
                    <a:lumOff val="25000"/>
                  </a:schemeClr>
                </a:solidFill>
                <a:latin typeface="+mn-ea"/>
                <a:ea typeface="+mn-ea"/>
                <a:cs typeface="Arial" pitchFamily="34" charset="0"/>
              </a:defRPr>
            </a:lvl1pPr>
          </a:lstStyle>
          <a:p>
            <a:pPr lvl="0" fontAlgn="ctr"/>
            <a:r>
              <a:rPr lang="en-US" altLang="zh-CN"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Overview and Objectives</a:t>
            </a:r>
          </a:p>
        </p:txBody>
      </p:sp>
      <p:sp>
        <p:nvSpPr>
          <p:cNvPr id="17" name="Freeform 9">
            <a:extLst>
              <a:ext uri="{FF2B5EF4-FFF2-40B4-BE49-F238E27FC236}">
                <a16:creationId xmlns="" xmlns:a16="http://schemas.microsoft.com/office/drawing/2014/main" id="{DE659DBF-9FDE-4406-89F6-07D962F71C44}"/>
              </a:ext>
            </a:extLst>
          </p:cNvPr>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8" name="Freeform 11">
            <a:extLst>
              <a:ext uri="{FF2B5EF4-FFF2-40B4-BE49-F238E27FC236}">
                <a16:creationId xmlns="" xmlns:a16="http://schemas.microsoft.com/office/drawing/2014/main" id="{4783769E-B410-4DDA-8D9D-405FE455EBF0}"/>
              </a:ext>
            </a:extLst>
          </p:cNvPr>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19" name="组合 18">
            <a:extLst>
              <a:ext uri="{FF2B5EF4-FFF2-40B4-BE49-F238E27FC236}">
                <a16:creationId xmlns="" xmlns:a16="http://schemas.microsoft.com/office/drawing/2014/main" id="{658611CC-F945-472C-93F5-C3BDE08914F1}"/>
              </a:ext>
            </a:extLst>
          </p:cNvPr>
          <p:cNvGrpSpPr/>
          <p:nvPr userDrawn="1"/>
        </p:nvGrpSpPr>
        <p:grpSpPr>
          <a:xfrm>
            <a:off x="587388" y="505779"/>
            <a:ext cx="374708" cy="445558"/>
            <a:chOff x="-1647825" y="2492375"/>
            <a:chExt cx="1947863" cy="2316163"/>
          </a:xfrm>
          <a:solidFill>
            <a:schemeClr val="bg1"/>
          </a:solidFill>
        </p:grpSpPr>
        <p:sp>
          <p:nvSpPr>
            <p:cNvPr id="20" name="Freeform 6">
              <a:extLst>
                <a:ext uri="{FF2B5EF4-FFF2-40B4-BE49-F238E27FC236}">
                  <a16:creationId xmlns="" xmlns:a16="http://schemas.microsoft.com/office/drawing/2014/main" id="{4B0A8268-F27A-4589-89D1-F0C2F473F961}"/>
                </a:ext>
              </a:extLst>
            </p:cNvPr>
            <p:cNvSpPr>
              <a:spLocks noEditPoints="1"/>
            </p:cNvSpPr>
            <p:nvPr/>
          </p:nvSpPr>
          <p:spPr bwMode="auto">
            <a:xfrm>
              <a:off x="-1647825" y="2492375"/>
              <a:ext cx="1947863" cy="2316163"/>
            </a:xfrm>
            <a:custGeom>
              <a:avLst/>
              <a:gdLst>
                <a:gd name="T0" fmla="*/ 301 w 2739"/>
                <a:gd name="T1" fmla="*/ 181 h 3258"/>
                <a:gd name="T2" fmla="*/ 182 w 2739"/>
                <a:gd name="T3" fmla="*/ 301 h 3258"/>
                <a:gd name="T4" fmla="*/ 182 w 2739"/>
                <a:gd name="T5" fmla="*/ 2955 h 3258"/>
                <a:gd name="T6" fmla="*/ 262 w 2739"/>
                <a:gd name="T7" fmla="*/ 3068 h 3258"/>
                <a:gd name="T8" fmla="*/ 863 w 2739"/>
                <a:gd name="T9" fmla="*/ 2756 h 3258"/>
                <a:gd name="T10" fmla="*/ 1377 w 2739"/>
                <a:gd name="T11" fmla="*/ 3046 h 3258"/>
                <a:gd name="T12" fmla="*/ 1950 w 2739"/>
                <a:gd name="T13" fmla="*/ 2756 h 3258"/>
                <a:gd name="T14" fmla="*/ 2482 w 2739"/>
                <a:gd name="T15" fmla="*/ 3066 h 3258"/>
                <a:gd name="T16" fmla="*/ 2557 w 2739"/>
                <a:gd name="T17" fmla="*/ 2955 h 3258"/>
                <a:gd name="T18" fmla="*/ 2557 w 2739"/>
                <a:gd name="T19" fmla="*/ 301 h 3258"/>
                <a:gd name="T20" fmla="*/ 2438 w 2739"/>
                <a:gd name="T21" fmla="*/ 181 h 3258"/>
                <a:gd name="T22" fmla="*/ 301 w 2739"/>
                <a:gd name="T23" fmla="*/ 181 h 3258"/>
                <a:gd name="T24" fmla="*/ 2449 w 2739"/>
                <a:gd name="T25" fmla="*/ 3258 h 3258"/>
                <a:gd name="T26" fmla="*/ 1944 w 2739"/>
                <a:gd name="T27" fmla="*/ 2963 h 3258"/>
                <a:gd name="T28" fmla="*/ 1372 w 2739"/>
                <a:gd name="T29" fmla="*/ 3252 h 3258"/>
                <a:gd name="T30" fmla="*/ 860 w 2739"/>
                <a:gd name="T31" fmla="*/ 2963 h 3258"/>
                <a:gd name="T32" fmla="*/ 291 w 2739"/>
                <a:gd name="T33" fmla="*/ 3257 h 3258"/>
                <a:gd name="T34" fmla="*/ 264 w 2739"/>
                <a:gd name="T35" fmla="*/ 3254 h 3258"/>
                <a:gd name="T36" fmla="*/ 0 w 2739"/>
                <a:gd name="T37" fmla="*/ 2955 h 3258"/>
                <a:gd name="T38" fmla="*/ 0 w 2739"/>
                <a:gd name="T39" fmla="*/ 301 h 3258"/>
                <a:gd name="T40" fmla="*/ 301 w 2739"/>
                <a:gd name="T41" fmla="*/ 0 h 3258"/>
                <a:gd name="T42" fmla="*/ 2438 w 2739"/>
                <a:gd name="T43" fmla="*/ 0 h 3258"/>
                <a:gd name="T44" fmla="*/ 2739 w 2739"/>
                <a:gd name="T45" fmla="*/ 301 h 3258"/>
                <a:gd name="T46" fmla="*/ 2739 w 2739"/>
                <a:gd name="T47" fmla="*/ 2955 h 3258"/>
                <a:gd name="T48" fmla="*/ 2480 w 2739"/>
                <a:gd name="T49" fmla="*/ 3253 h 3258"/>
                <a:gd name="T50" fmla="*/ 2449 w 2739"/>
                <a:gd name="T51" fmla="*/ 3258 h 3258"/>
                <a:gd name="T52" fmla="*/ 2449 w 2739"/>
                <a:gd name="T53" fmla="*/ 3258 h 3258"/>
                <a:gd name="T54" fmla="*/ 2449 w 2739"/>
                <a:gd name="T55" fmla="*/ 3258 h 3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739" h="3258">
                  <a:moveTo>
                    <a:pt x="301" y="181"/>
                  </a:moveTo>
                  <a:cubicBezTo>
                    <a:pt x="235" y="182"/>
                    <a:pt x="182" y="235"/>
                    <a:pt x="182" y="301"/>
                  </a:cubicBezTo>
                  <a:cubicBezTo>
                    <a:pt x="182" y="2955"/>
                    <a:pt x="182" y="2955"/>
                    <a:pt x="182" y="2955"/>
                  </a:cubicBezTo>
                  <a:cubicBezTo>
                    <a:pt x="182" y="3007"/>
                    <a:pt x="215" y="3052"/>
                    <a:pt x="262" y="3068"/>
                  </a:cubicBezTo>
                  <a:cubicBezTo>
                    <a:pt x="863" y="2756"/>
                    <a:pt x="863" y="2756"/>
                    <a:pt x="863" y="2756"/>
                  </a:cubicBezTo>
                  <a:cubicBezTo>
                    <a:pt x="1377" y="3046"/>
                    <a:pt x="1377" y="3046"/>
                    <a:pt x="1377" y="3046"/>
                  </a:cubicBezTo>
                  <a:cubicBezTo>
                    <a:pt x="1950" y="2756"/>
                    <a:pt x="1950" y="2756"/>
                    <a:pt x="1950" y="2756"/>
                  </a:cubicBezTo>
                  <a:cubicBezTo>
                    <a:pt x="2482" y="3066"/>
                    <a:pt x="2482" y="3066"/>
                    <a:pt x="2482" y="3066"/>
                  </a:cubicBezTo>
                  <a:cubicBezTo>
                    <a:pt x="2527" y="3048"/>
                    <a:pt x="2557" y="3004"/>
                    <a:pt x="2557" y="2955"/>
                  </a:cubicBezTo>
                  <a:cubicBezTo>
                    <a:pt x="2557" y="301"/>
                    <a:pt x="2557" y="301"/>
                    <a:pt x="2557" y="301"/>
                  </a:cubicBezTo>
                  <a:cubicBezTo>
                    <a:pt x="2557" y="235"/>
                    <a:pt x="2504" y="182"/>
                    <a:pt x="2438" y="181"/>
                  </a:cubicBezTo>
                  <a:lnTo>
                    <a:pt x="301" y="181"/>
                  </a:lnTo>
                  <a:close/>
                  <a:moveTo>
                    <a:pt x="2449" y="3258"/>
                  </a:moveTo>
                  <a:cubicBezTo>
                    <a:pt x="1944" y="2963"/>
                    <a:pt x="1944" y="2963"/>
                    <a:pt x="1944" y="2963"/>
                  </a:cubicBezTo>
                  <a:cubicBezTo>
                    <a:pt x="1372" y="3252"/>
                    <a:pt x="1372" y="3252"/>
                    <a:pt x="1372" y="3252"/>
                  </a:cubicBezTo>
                  <a:cubicBezTo>
                    <a:pt x="860" y="2963"/>
                    <a:pt x="860" y="2963"/>
                    <a:pt x="860" y="2963"/>
                  </a:cubicBezTo>
                  <a:cubicBezTo>
                    <a:pt x="291" y="3257"/>
                    <a:pt x="291" y="3257"/>
                    <a:pt x="291" y="3257"/>
                  </a:cubicBezTo>
                  <a:cubicBezTo>
                    <a:pt x="264" y="3254"/>
                    <a:pt x="264" y="3254"/>
                    <a:pt x="264" y="3254"/>
                  </a:cubicBezTo>
                  <a:cubicBezTo>
                    <a:pt x="113" y="3235"/>
                    <a:pt x="0" y="3107"/>
                    <a:pt x="0" y="2955"/>
                  </a:cubicBezTo>
                  <a:cubicBezTo>
                    <a:pt x="0" y="301"/>
                    <a:pt x="0" y="301"/>
                    <a:pt x="0" y="301"/>
                  </a:cubicBezTo>
                  <a:cubicBezTo>
                    <a:pt x="0" y="135"/>
                    <a:pt x="135" y="0"/>
                    <a:pt x="301" y="0"/>
                  </a:cubicBezTo>
                  <a:cubicBezTo>
                    <a:pt x="2438" y="0"/>
                    <a:pt x="2438" y="0"/>
                    <a:pt x="2438" y="0"/>
                  </a:cubicBezTo>
                  <a:cubicBezTo>
                    <a:pt x="2604" y="0"/>
                    <a:pt x="2739" y="135"/>
                    <a:pt x="2739" y="301"/>
                  </a:cubicBezTo>
                  <a:cubicBezTo>
                    <a:pt x="2739" y="2955"/>
                    <a:pt x="2739" y="2955"/>
                    <a:pt x="2739" y="2955"/>
                  </a:cubicBezTo>
                  <a:cubicBezTo>
                    <a:pt x="2739" y="3105"/>
                    <a:pt x="2628" y="3233"/>
                    <a:pt x="2480" y="3253"/>
                  </a:cubicBezTo>
                  <a:lnTo>
                    <a:pt x="2449" y="3258"/>
                  </a:lnTo>
                  <a:close/>
                  <a:moveTo>
                    <a:pt x="2449" y="3258"/>
                  </a:moveTo>
                  <a:cubicBezTo>
                    <a:pt x="2449" y="3258"/>
                    <a:pt x="2449" y="3258"/>
                    <a:pt x="2449" y="325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1" name="Freeform 7">
              <a:extLst>
                <a:ext uri="{FF2B5EF4-FFF2-40B4-BE49-F238E27FC236}">
                  <a16:creationId xmlns="" xmlns:a16="http://schemas.microsoft.com/office/drawing/2014/main" id="{B2778130-4243-49D8-8657-98EAC7FC770E}"/>
                </a:ext>
              </a:extLst>
            </p:cNvPr>
            <p:cNvSpPr>
              <a:spLocks noEditPoints="1"/>
            </p:cNvSpPr>
            <p:nvPr/>
          </p:nvSpPr>
          <p:spPr bwMode="auto">
            <a:xfrm>
              <a:off x="-1155700" y="2941638"/>
              <a:ext cx="963613" cy="893763"/>
            </a:xfrm>
            <a:custGeom>
              <a:avLst/>
              <a:gdLst>
                <a:gd name="T0" fmla="*/ 1267 w 1353"/>
                <a:gd name="T1" fmla="*/ 182 h 1256"/>
                <a:gd name="T2" fmla="*/ 87 w 1353"/>
                <a:gd name="T3" fmla="*/ 182 h 1256"/>
                <a:gd name="T4" fmla="*/ 0 w 1353"/>
                <a:gd name="T5" fmla="*/ 91 h 1256"/>
                <a:gd name="T6" fmla="*/ 87 w 1353"/>
                <a:gd name="T7" fmla="*/ 0 h 1256"/>
                <a:gd name="T8" fmla="*/ 1267 w 1353"/>
                <a:gd name="T9" fmla="*/ 0 h 1256"/>
                <a:gd name="T10" fmla="*/ 1353 w 1353"/>
                <a:gd name="T11" fmla="*/ 91 h 1256"/>
                <a:gd name="T12" fmla="*/ 1267 w 1353"/>
                <a:gd name="T13" fmla="*/ 182 h 1256"/>
                <a:gd name="T14" fmla="*/ 1267 w 1353"/>
                <a:gd name="T15" fmla="*/ 719 h 1256"/>
                <a:gd name="T16" fmla="*/ 87 w 1353"/>
                <a:gd name="T17" fmla="*/ 719 h 1256"/>
                <a:gd name="T18" fmla="*/ 0 w 1353"/>
                <a:gd name="T19" fmla="*/ 628 h 1256"/>
                <a:gd name="T20" fmla="*/ 87 w 1353"/>
                <a:gd name="T21" fmla="*/ 537 h 1256"/>
                <a:gd name="T22" fmla="*/ 1267 w 1353"/>
                <a:gd name="T23" fmla="*/ 537 h 1256"/>
                <a:gd name="T24" fmla="*/ 1353 w 1353"/>
                <a:gd name="T25" fmla="*/ 628 h 1256"/>
                <a:gd name="T26" fmla="*/ 1267 w 1353"/>
                <a:gd name="T27" fmla="*/ 719 h 1256"/>
                <a:gd name="T28" fmla="*/ 1267 w 1353"/>
                <a:gd name="T29" fmla="*/ 1256 h 1256"/>
                <a:gd name="T30" fmla="*/ 87 w 1353"/>
                <a:gd name="T31" fmla="*/ 1256 h 1256"/>
                <a:gd name="T32" fmla="*/ 1 w 1353"/>
                <a:gd name="T33" fmla="*/ 1165 h 1256"/>
                <a:gd name="T34" fmla="*/ 87 w 1353"/>
                <a:gd name="T35" fmla="*/ 1075 h 1256"/>
                <a:gd name="T36" fmla="*/ 1267 w 1353"/>
                <a:gd name="T37" fmla="*/ 1075 h 1256"/>
                <a:gd name="T38" fmla="*/ 1352 w 1353"/>
                <a:gd name="T39" fmla="*/ 1165 h 1256"/>
                <a:gd name="T40" fmla="*/ 1267 w 1353"/>
                <a:gd name="T41" fmla="*/ 1256 h 1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353" h="1256">
                  <a:moveTo>
                    <a:pt x="1267" y="182"/>
                  </a:moveTo>
                  <a:cubicBezTo>
                    <a:pt x="87" y="182"/>
                    <a:pt x="87" y="182"/>
                    <a:pt x="87" y="182"/>
                  </a:cubicBezTo>
                  <a:cubicBezTo>
                    <a:pt x="38" y="180"/>
                    <a:pt x="0" y="140"/>
                    <a:pt x="0" y="91"/>
                  </a:cubicBezTo>
                  <a:cubicBezTo>
                    <a:pt x="0" y="42"/>
                    <a:pt x="38" y="2"/>
                    <a:pt x="87" y="0"/>
                  </a:cubicBezTo>
                  <a:cubicBezTo>
                    <a:pt x="1267" y="0"/>
                    <a:pt x="1267" y="0"/>
                    <a:pt x="1267" y="0"/>
                  </a:cubicBezTo>
                  <a:cubicBezTo>
                    <a:pt x="1315" y="2"/>
                    <a:pt x="1353" y="42"/>
                    <a:pt x="1353" y="91"/>
                  </a:cubicBezTo>
                  <a:cubicBezTo>
                    <a:pt x="1353" y="140"/>
                    <a:pt x="1315" y="180"/>
                    <a:pt x="1267" y="182"/>
                  </a:cubicBezTo>
                  <a:moveTo>
                    <a:pt x="1267" y="719"/>
                  </a:moveTo>
                  <a:cubicBezTo>
                    <a:pt x="87" y="719"/>
                    <a:pt x="87" y="719"/>
                    <a:pt x="87" y="719"/>
                  </a:cubicBezTo>
                  <a:cubicBezTo>
                    <a:pt x="38" y="717"/>
                    <a:pt x="0" y="677"/>
                    <a:pt x="0" y="628"/>
                  </a:cubicBezTo>
                  <a:cubicBezTo>
                    <a:pt x="0" y="580"/>
                    <a:pt x="38" y="540"/>
                    <a:pt x="87" y="537"/>
                  </a:cubicBezTo>
                  <a:cubicBezTo>
                    <a:pt x="1267" y="537"/>
                    <a:pt x="1267" y="537"/>
                    <a:pt x="1267" y="537"/>
                  </a:cubicBezTo>
                  <a:cubicBezTo>
                    <a:pt x="1315" y="540"/>
                    <a:pt x="1353" y="580"/>
                    <a:pt x="1353" y="628"/>
                  </a:cubicBezTo>
                  <a:cubicBezTo>
                    <a:pt x="1353" y="677"/>
                    <a:pt x="1315" y="717"/>
                    <a:pt x="1267" y="719"/>
                  </a:cubicBezTo>
                  <a:moveTo>
                    <a:pt x="1267" y="1256"/>
                  </a:moveTo>
                  <a:cubicBezTo>
                    <a:pt x="87" y="1256"/>
                    <a:pt x="87" y="1256"/>
                    <a:pt x="87" y="1256"/>
                  </a:cubicBezTo>
                  <a:cubicBezTo>
                    <a:pt x="39" y="1253"/>
                    <a:pt x="1" y="1213"/>
                    <a:pt x="1" y="1165"/>
                  </a:cubicBezTo>
                  <a:cubicBezTo>
                    <a:pt x="1" y="1117"/>
                    <a:pt x="39" y="1077"/>
                    <a:pt x="87" y="1075"/>
                  </a:cubicBezTo>
                  <a:cubicBezTo>
                    <a:pt x="1267" y="1075"/>
                    <a:pt x="1267" y="1075"/>
                    <a:pt x="1267" y="1075"/>
                  </a:cubicBezTo>
                  <a:cubicBezTo>
                    <a:pt x="1314" y="1077"/>
                    <a:pt x="1352" y="1117"/>
                    <a:pt x="1352" y="1165"/>
                  </a:cubicBezTo>
                  <a:cubicBezTo>
                    <a:pt x="1352" y="1213"/>
                    <a:pt x="1314" y="1253"/>
                    <a:pt x="1267" y="125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43739673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4.3#本节概述和学习目标(可选)">
    <p:spTree>
      <p:nvGrpSpPr>
        <p:cNvPr id="1" name=""/>
        <p:cNvGrpSpPr/>
        <p:nvPr/>
      </p:nvGrpSpPr>
      <p:grpSpPr>
        <a:xfrm>
          <a:off x="0" y="0"/>
          <a:ext cx="0" cy="0"/>
          <a:chOff x="0" y="0"/>
          <a:chExt cx="0" cy="0"/>
        </a:xfrm>
      </p:grpSpPr>
      <p:sp>
        <p:nvSpPr>
          <p:cNvPr id="39" name="文本占位符 6">
            <a:extLst>
              <a:ext uri="{FF2B5EF4-FFF2-40B4-BE49-F238E27FC236}">
                <a16:creationId xmlns="" xmlns:a16="http://schemas.microsoft.com/office/drawing/2014/main" id="{0DEA8CC3-00B5-480D-A8A2-6E4D38E90DFE}"/>
              </a:ext>
            </a:extLst>
          </p:cNvPr>
          <p:cNvSpPr>
            <a:spLocks noGrp="1"/>
          </p:cNvSpPr>
          <p:nvPr>
            <p:ph type="body" sz="quarter" idx="10" hasCustomPrompt="1"/>
          </p:nvPr>
        </p:nvSpPr>
        <p:spPr>
          <a:xfrm>
            <a:off x="451877" y="1242453"/>
            <a:ext cx="11306175" cy="4680000"/>
          </a:xfrm>
          <a:prstGeom prst="rect">
            <a:avLst/>
          </a:prstGeom>
        </p:spPr>
        <p:txBody>
          <a:bodyPr/>
          <a:lstStyle>
            <a:lvl1pPr algn="just">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a:t>Click here to edit</a:t>
            </a:r>
            <a:endParaRPr lang="zh-CN" altLang="en-US" dirty="0"/>
          </a:p>
        </p:txBody>
      </p:sp>
      <p:sp>
        <p:nvSpPr>
          <p:cNvPr id="40" name="Freeform 9">
            <a:extLst>
              <a:ext uri="{FF2B5EF4-FFF2-40B4-BE49-F238E27FC236}">
                <a16:creationId xmlns="" xmlns:a16="http://schemas.microsoft.com/office/drawing/2014/main" id="{9ECAC806-D576-440D-9E20-D42B22E148A7}"/>
              </a:ext>
            </a:extLst>
          </p:cNvPr>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1" name="Freeform 11">
            <a:extLst>
              <a:ext uri="{FF2B5EF4-FFF2-40B4-BE49-F238E27FC236}">
                <a16:creationId xmlns="" xmlns:a16="http://schemas.microsoft.com/office/drawing/2014/main" id="{3B48FFB7-57AE-4878-B720-20D731D01EA7}"/>
              </a:ext>
            </a:extLst>
          </p:cNvPr>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42" name="组合 41">
            <a:extLst>
              <a:ext uri="{FF2B5EF4-FFF2-40B4-BE49-F238E27FC236}">
                <a16:creationId xmlns="" xmlns:a16="http://schemas.microsoft.com/office/drawing/2014/main" id="{14C609F1-C833-4183-A0A6-355695B783F4}"/>
              </a:ext>
            </a:extLst>
          </p:cNvPr>
          <p:cNvGrpSpPr/>
          <p:nvPr userDrawn="1"/>
        </p:nvGrpSpPr>
        <p:grpSpPr>
          <a:xfrm>
            <a:off x="587388" y="505779"/>
            <a:ext cx="374708" cy="445558"/>
            <a:chOff x="-1647825" y="2492375"/>
            <a:chExt cx="1947863" cy="2316163"/>
          </a:xfrm>
          <a:solidFill>
            <a:schemeClr val="bg1"/>
          </a:solidFill>
        </p:grpSpPr>
        <p:sp>
          <p:nvSpPr>
            <p:cNvPr id="43" name="Freeform 6">
              <a:extLst>
                <a:ext uri="{FF2B5EF4-FFF2-40B4-BE49-F238E27FC236}">
                  <a16:creationId xmlns="" xmlns:a16="http://schemas.microsoft.com/office/drawing/2014/main" id="{3F01B644-95A0-4CD6-B033-613104CEE716}"/>
                </a:ext>
              </a:extLst>
            </p:cNvPr>
            <p:cNvSpPr>
              <a:spLocks noEditPoints="1"/>
            </p:cNvSpPr>
            <p:nvPr/>
          </p:nvSpPr>
          <p:spPr bwMode="auto">
            <a:xfrm>
              <a:off x="-1647825" y="2492375"/>
              <a:ext cx="1947863" cy="2316163"/>
            </a:xfrm>
            <a:custGeom>
              <a:avLst/>
              <a:gdLst>
                <a:gd name="T0" fmla="*/ 301 w 2739"/>
                <a:gd name="T1" fmla="*/ 181 h 3258"/>
                <a:gd name="T2" fmla="*/ 182 w 2739"/>
                <a:gd name="T3" fmla="*/ 301 h 3258"/>
                <a:gd name="T4" fmla="*/ 182 w 2739"/>
                <a:gd name="T5" fmla="*/ 2955 h 3258"/>
                <a:gd name="T6" fmla="*/ 262 w 2739"/>
                <a:gd name="T7" fmla="*/ 3068 h 3258"/>
                <a:gd name="T8" fmla="*/ 863 w 2739"/>
                <a:gd name="T9" fmla="*/ 2756 h 3258"/>
                <a:gd name="T10" fmla="*/ 1377 w 2739"/>
                <a:gd name="T11" fmla="*/ 3046 h 3258"/>
                <a:gd name="T12" fmla="*/ 1950 w 2739"/>
                <a:gd name="T13" fmla="*/ 2756 h 3258"/>
                <a:gd name="T14" fmla="*/ 2482 w 2739"/>
                <a:gd name="T15" fmla="*/ 3066 h 3258"/>
                <a:gd name="T16" fmla="*/ 2557 w 2739"/>
                <a:gd name="T17" fmla="*/ 2955 h 3258"/>
                <a:gd name="T18" fmla="*/ 2557 w 2739"/>
                <a:gd name="T19" fmla="*/ 301 h 3258"/>
                <a:gd name="T20" fmla="*/ 2438 w 2739"/>
                <a:gd name="T21" fmla="*/ 181 h 3258"/>
                <a:gd name="T22" fmla="*/ 301 w 2739"/>
                <a:gd name="T23" fmla="*/ 181 h 3258"/>
                <a:gd name="T24" fmla="*/ 2449 w 2739"/>
                <a:gd name="T25" fmla="*/ 3258 h 3258"/>
                <a:gd name="T26" fmla="*/ 1944 w 2739"/>
                <a:gd name="T27" fmla="*/ 2963 h 3258"/>
                <a:gd name="T28" fmla="*/ 1372 w 2739"/>
                <a:gd name="T29" fmla="*/ 3252 h 3258"/>
                <a:gd name="T30" fmla="*/ 860 w 2739"/>
                <a:gd name="T31" fmla="*/ 2963 h 3258"/>
                <a:gd name="T32" fmla="*/ 291 w 2739"/>
                <a:gd name="T33" fmla="*/ 3257 h 3258"/>
                <a:gd name="T34" fmla="*/ 264 w 2739"/>
                <a:gd name="T35" fmla="*/ 3254 h 3258"/>
                <a:gd name="T36" fmla="*/ 0 w 2739"/>
                <a:gd name="T37" fmla="*/ 2955 h 3258"/>
                <a:gd name="T38" fmla="*/ 0 w 2739"/>
                <a:gd name="T39" fmla="*/ 301 h 3258"/>
                <a:gd name="T40" fmla="*/ 301 w 2739"/>
                <a:gd name="T41" fmla="*/ 0 h 3258"/>
                <a:gd name="T42" fmla="*/ 2438 w 2739"/>
                <a:gd name="T43" fmla="*/ 0 h 3258"/>
                <a:gd name="T44" fmla="*/ 2739 w 2739"/>
                <a:gd name="T45" fmla="*/ 301 h 3258"/>
                <a:gd name="T46" fmla="*/ 2739 w 2739"/>
                <a:gd name="T47" fmla="*/ 2955 h 3258"/>
                <a:gd name="T48" fmla="*/ 2480 w 2739"/>
                <a:gd name="T49" fmla="*/ 3253 h 3258"/>
                <a:gd name="T50" fmla="*/ 2449 w 2739"/>
                <a:gd name="T51" fmla="*/ 3258 h 3258"/>
                <a:gd name="T52" fmla="*/ 2449 w 2739"/>
                <a:gd name="T53" fmla="*/ 3258 h 3258"/>
                <a:gd name="T54" fmla="*/ 2449 w 2739"/>
                <a:gd name="T55" fmla="*/ 3258 h 3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739" h="3258">
                  <a:moveTo>
                    <a:pt x="301" y="181"/>
                  </a:moveTo>
                  <a:cubicBezTo>
                    <a:pt x="235" y="182"/>
                    <a:pt x="182" y="235"/>
                    <a:pt x="182" y="301"/>
                  </a:cubicBezTo>
                  <a:cubicBezTo>
                    <a:pt x="182" y="2955"/>
                    <a:pt x="182" y="2955"/>
                    <a:pt x="182" y="2955"/>
                  </a:cubicBezTo>
                  <a:cubicBezTo>
                    <a:pt x="182" y="3007"/>
                    <a:pt x="215" y="3052"/>
                    <a:pt x="262" y="3068"/>
                  </a:cubicBezTo>
                  <a:cubicBezTo>
                    <a:pt x="863" y="2756"/>
                    <a:pt x="863" y="2756"/>
                    <a:pt x="863" y="2756"/>
                  </a:cubicBezTo>
                  <a:cubicBezTo>
                    <a:pt x="1377" y="3046"/>
                    <a:pt x="1377" y="3046"/>
                    <a:pt x="1377" y="3046"/>
                  </a:cubicBezTo>
                  <a:cubicBezTo>
                    <a:pt x="1950" y="2756"/>
                    <a:pt x="1950" y="2756"/>
                    <a:pt x="1950" y="2756"/>
                  </a:cubicBezTo>
                  <a:cubicBezTo>
                    <a:pt x="2482" y="3066"/>
                    <a:pt x="2482" y="3066"/>
                    <a:pt x="2482" y="3066"/>
                  </a:cubicBezTo>
                  <a:cubicBezTo>
                    <a:pt x="2527" y="3048"/>
                    <a:pt x="2557" y="3004"/>
                    <a:pt x="2557" y="2955"/>
                  </a:cubicBezTo>
                  <a:cubicBezTo>
                    <a:pt x="2557" y="301"/>
                    <a:pt x="2557" y="301"/>
                    <a:pt x="2557" y="301"/>
                  </a:cubicBezTo>
                  <a:cubicBezTo>
                    <a:pt x="2557" y="235"/>
                    <a:pt x="2504" y="182"/>
                    <a:pt x="2438" y="181"/>
                  </a:cubicBezTo>
                  <a:lnTo>
                    <a:pt x="301" y="181"/>
                  </a:lnTo>
                  <a:close/>
                  <a:moveTo>
                    <a:pt x="2449" y="3258"/>
                  </a:moveTo>
                  <a:cubicBezTo>
                    <a:pt x="1944" y="2963"/>
                    <a:pt x="1944" y="2963"/>
                    <a:pt x="1944" y="2963"/>
                  </a:cubicBezTo>
                  <a:cubicBezTo>
                    <a:pt x="1372" y="3252"/>
                    <a:pt x="1372" y="3252"/>
                    <a:pt x="1372" y="3252"/>
                  </a:cubicBezTo>
                  <a:cubicBezTo>
                    <a:pt x="860" y="2963"/>
                    <a:pt x="860" y="2963"/>
                    <a:pt x="860" y="2963"/>
                  </a:cubicBezTo>
                  <a:cubicBezTo>
                    <a:pt x="291" y="3257"/>
                    <a:pt x="291" y="3257"/>
                    <a:pt x="291" y="3257"/>
                  </a:cubicBezTo>
                  <a:cubicBezTo>
                    <a:pt x="264" y="3254"/>
                    <a:pt x="264" y="3254"/>
                    <a:pt x="264" y="3254"/>
                  </a:cubicBezTo>
                  <a:cubicBezTo>
                    <a:pt x="113" y="3235"/>
                    <a:pt x="0" y="3107"/>
                    <a:pt x="0" y="2955"/>
                  </a:cubicBezTo>
                  <a:cubicBezTo>
                    <a:pt x="0" y="301"/>
                    <a:pt x="0" y="301"/>
                    <a:pt x="0" y="301"/>
                  </a:cubicBezTo>
                  <a:cubicBezTo>
                    <a:pt x="0" y="135"/>
                    <a:pt x="135" y="0"/>
                    <a:pt x="301" y="0"/>
                  </a:cubicBezTo>
                  <a:cubicBezTo>
                    <a:pt x="2438" y="0"/>
                    <a:pt x="2438" y="0"/>
                    <a:pt x="2438" y="0"/>
                  </a:cubicBezTo>
                  <a:cubicBezTo>
                    <a:pt x="2604" y="0"/>
                    <a:pt x="2739" y="135"/>
                    <a:pt x="2739" y="301"/>
                  </a:cubicBezTo>
                  <a:cubicBezTo>
                    <a:pt x="2739" y="2955"/>
                    <a:pt x="2739" y="2955"/>
                    <a:pt x="2739" y="2955"/>
                  </a:cubicBezTo>
                  <a:cubicBezTo>
                    <a:pt x="2739" y="3105"/>
                    <a:pt x="2628" y="3233"/>
                    <a:pt x="2480" y="3253"/>
                  </a:cubicBezTo>
                  <a:lnTo>
                    <a:pt x="2449" y="3258"/>
                  </a:lnTo>
                  <a:close/>
                  <a:moveTo>
                    <a:pt x="2449" y="3258"/>
                  </a:moveTo>
                  <a:cubicBezTo>
                    <a:pt x="2449" y="3258"/>
                    <a:pt x="2449" y="3258"/>
                    <a:pt x="2449" y="325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4" name="Freeform 7">
              <a:extLst>
                <a:ext uri="{FF2B5EF4-FFF2-40B4-BE49-F238E27FC236}">
                  <a16:creationId xmlns="" xmlns:a16="http://schemas.microsoft.com/office/drawing/2014/main" id="{7C8861E0-87C3-4912-AD04-CCA8DF06A364}"/>
                </a:ext>
              </a:extLst>
            </p:cNvPr>
            <p:cNvSpPr>
              <a:spLocks noEditPoints="1"/>
            </p:cNvSpPr>
            <p:nvPr/>
          </p:nvSpPr>
          <p:spPr bwMode="auto">
            <a:xfrm>
              <a:off x="-1155700" y="2941638"/>
              <a:ext cx="963613" cy="893763"/>
            </a:xfrm>
            <a:custGeom>
              <a:avLst/>
              <a:gdLst>
                <a:gd name="T0" fmla="*/ 1267 w 1353"/>
                <a:gd name="T1" fmla="*/ 182 h 1256"/>
                <a:gd name="T2" fmla="*/ 87 w 1353"/>
                <a:gd name="T3" fmla="*/ 182 h 1256"/>
                <a:gd name="T4" fmla="*/ 0 w 1353"/>
                <a:gd name="T5" fmla="*/ 91 h 1256"/>
                <a:gd name="T6" fmla="*/ 87 w 1353"/>
                <a:gd name="T7" fmla="*/ 0 h 1256"/>
                <a:gd name="T8" fmla="*/ 1267 w 1353"/>
                <a:gd name="T9" fmla="*/ 0 h 1256"/>
                <a:gd name="T10" fmla="*/ 1353 w 1353"/>
                <a:gd name="T11" fmla="*/ 91 h 1256"/>
                <a:gd name="T12" fmla="*/ 1267 w 1353"/>
                <a:gd name="T13" fmla="*/ 182 h 1256"/>
                <a:gd name="T14" fmla="*/ 1267 w 1353"/>
                <a:gd name="T15" fmla="*/ 719 h 1256"/>
                <a:gd name="T16" fmla="*/ 87 w 1353"/>
                <a:gd name="T17" fmla="*/ 719 h 1256"/>
                <a:gd name="T18" fmla="*/ 0 w 1353"/>
                <a:gd name="T19" fmla="*/ 628 h 1256"/>
                <a:gd name="T20" fmla="*/ 87 w 1353"/>
                <a:gd name="T21" fmla="*/ 537 h 1256"/>
                <a:gd name="T22" fmla="*/ 1267 w 1353"/>
                <a:gd name="T23" fmla="*/ 537 h 1256"/>
                <a:gd name="T24" fmla="*/ 1353 w 1353"/>
                <a:gd name="T25" fmla="*/ 628 h 1256"/>
                <a:gd name="T26" fmla="*/ 1267 w 1353"/>
                <a:gd name="T27" fmla="*/ 719 h 1256"/>
                <a:gd name="T28" fmla="*/ 1267 w 1353"/>
                <a:gd name="T29" fmla="*/ 1256 h 1256"/>
                <a:gd name="T30" fmla="*/ 87 w 1353"/>
                <a:gd name="T31" fmla="*/ 1256 h 1256"/>
                <a:gd name="T32" fmla="*/ 1 w 1353"/>
                <a:gd name="T33" fmla="*/ 1165 h 1256"/>
                <a:gd name="T34" fmla="*/ 87 w 1353"/>
                <a:gd name="T35" fmla="*/ 1075 h 1256"/>
                <a:gd name="T36" fmla="*/ 1267 w 1353"/>
                <a:gd name="T37" fmla="*/ 1075 h 1256"/>
                <a:gd name="T38" fmla="*/ 1352 w 1353"/>
                <a:gd name="T39" fmla="*/ 1165 h 1256"/>
                <a:gd name="T40" fmla="*/ 1267 w 1353"/>
                <a:gd name="T41" fmla="*/ 1256 h 1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353" h="1256">
                  <a:moveTo>
                    <a:pt x="1267" y="182"/>
                  </a:moveTo>
                  <a:cubicBezTo>
                    <a:pt x="87" y="182"/>
                    <a:pt x="87" y="182"/>
                    <a:pt x="87" y="182"/>
                  </a:cubicBezTo>
                  <a:cubicBezTo>
                    <a:pt x="38" y="180"/>
                    <a:pt x="0" y="140"/>
                    <a:pt x="0" y="91"/>
                  </a:cubicBezTo>
                  <a:cubicBezTo>
                    <a:pt x="0" y="42"/>
                    <a:pt x="38" y="2"/>
                    <a:pt x="87" y="0"/>
                  </a:cubicBezTo>
                  <a:cubicBezTo>
                    <a:pt x="1267" y="0"/>
                    <a:pt x="1267" y="0"/>
                    <a:pt x="1267" y="0"/>
                  </a:cubicBezTo>
                  <a:cubicBezTo>
                    <a:pt x="1315" y="2"/>
                    <a:pt x="1353" y="42"/>
                    <a:pt x="1353" y="91"/>
                  </a:cubicBezTo>
                  <a:cubicBezTo>
                    <a:pt x="1353" y="140"/>
                    <a:pt x="1315" y="180"/>
                    <a:pt x="1267" y="182"/>
                  </a:cubicBezTo>
                  <a:moveTo>
                    <a:pt x="1267" y="719"/>
                  </a:moveTo>
                  <a:cubicBezTo>
                    <a:pt x="87" y="719"/>
                    <a:pt x="87" y="719"/>
                    <a:pt x="87" y="719"/>
                  </a:cubicBezTo>
                  <a:cubicBezTo>
                    <a:pt x="38" y="717"/>
                    <a:pt x="0" y="677"/>
                    <a:pt x="0" y="628"/>
                  </a:cubicBezTo>
                  <a:cubicBezTo>
                    <a:pt x="0" y="580"/>
                    <a:pt x="38" y="540"/>
                    <a:pt x="87" y="537"/>
                  </a:cubicBezTo>
                  <a:cubicBezTo>
                    <a:pt x="1267" y="537"/>
                    <a:pt x="1267" y="537"/>
                    <a:pt x="1267" y="537"/>
                  </a:cubicBezTo>
                  <a:cubicBezTo>
                    <a:pt x="1315" y="540"/>
                    <a:pt x="1353" y="580"/>
                    <a:pt x="1353" y="628"/>
                  </a:cubicBezTo>
                  <a:cubicBezTo>
                    <a:pt x="1353" y="677"/>
                    <a:pt x="1315" y="717"/>
                    <a:pt x="1267" y="719"/>
                  </a:cubicBezTo>
                  <a:moveTo>
                    <a:pt x="1267" y="1256"/>
                  </a:moveTo>
                  <a:cubicBezTo>
                    <a:pt x="87" y="1256"/>
                    <a:pt x="87" y="1256"/>
                    <a:pt x="87" y="1256"/>
                  </a:cubicBezTo>
                  <a:cubicBezTo>
                    <a:pt x="39" y="1253"/>
                    <a:pt x="1" y="1213"/>
                    <a:pt x="1" y="1165"/>
                  </a:cubicBezTo>
                  <a:cubicBezTo>
                    <a:pt x="1" y="1117"/>
                    <a:pt x="39" y="1077"/>
                    <a:pt x="87" y="1075"/>
                  </a:cubicBezTo>
                  <a:cubicBezTo>
                    <a:pt x="1267" y="1075"/>
                    <a:pt x="1267" y="1075"/>
                    <a:pt x="1267" y="1075"/>
                  </a:cubicBezTo>
                  <a:cubicBezTo>
                    <a:pt x="1314" y="1077"/>
                    <a:pt x="1352" y="1117"/>
                    <a:pt x="1352" y="1165"/>
                  </a:cubicBezTo>
                  <a:cubicBezTo>
                    <a:pt x="1352" y="1213"/>
                    <a:pt x="1314" y="1253"/>
                    <a:pt x="1267" y="125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
        <p:nvSpPr>
          <p:cNvPr id="45" name="标题 1">
            <a:extLst>
              <a:ext uri="{FF2B5EF4-FFF2-40B4-BE49-F238E27FC236}">
                <a16:creationId xmlns="" xmlns:a16="http://schemas.microsoft.com/office/drawing/2014/main" id="{00DCB90E-DC67-451A-9F1D-7681AE621630}"/>
              </a:ext>
            </a:extLst>
          </p:cNvPr>
          <p:cNvSpPr>
            <a:spLocks noGrp="1"/>
          </p:cNvSpPr>
          <p:nvPr>
            <p:ph type="title" hasCustomPrompt="1"/>
          </p:nvPr>
        </p:nvSpPr>
        <p:spPr>
          <a:xfrm>
            <a:off x="1594800" y="410400"/>
            <a:ext cx="9831600" cy="640800"/>
          </a:xfrm>
          <a:noFill/>
          <a:ln w="9525">
            <a:noFill/>
            <a:miter lim="800000"/>
            <a:headEnd/>
            <a:tailEnd/>
          </a:ln>
        </p:spPr>
        <p:txBody>
          <a:bodyPr vert="horz" wrap="square" lIns="100800" tIns="50400" rIns="100800" bIns="50400" numCol="1" anchor="ctr" anchorCtr="0" compatLnSpc="1">
            <a:prstTxWarp prst="textNoShape">
              <a:avLst/>
            </a:prstTxWarp>
          </a:bodyPr>
          <a:lstStyle>
            <a:lvl1pPr fontAlgn="auto">
              <a:defRPr lang="zh-CN" altLang="en-US" b="1" kern="0" baseline="0" dirty="0">
                <a:solidFill>
                  <a:schemeClr val="tx1"/>
                </a:solidFill>
              </a:defRPr>
            </a:lvl1pPr>
          </a:lstStyle>
          <a:p>
            <a:pPr lvl="0"/>
            <a:r>
              <a:rPr lang="en-US" altLang="zh-CN" dirty="0"/>
              <a:t>Title</a:t>
            </a:r>
            <a:endParaRPr lang="zh-CN" altLang="en-US" dirty="0"/>
          </a:p>
        </p:txBody>
      </p:sp>
    </p:spTree>
    <p:extLst>
      <p:ext uri="{BB962C8B-B14F-4D97-AF65-F5344CB8AC3E}">
        <p14:creationId xmlns:p14="http://schemas.microsoft.com/office/powerpoint/2010/main" val="163981588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4.3#仅标题">
    <p:spTree>
      <p:nvGrpSpPr>
        <p:cNvPr id="1" name=""/>
        <p:cNvGrpSpPr/>
        <p:nvPr/>
      </p:nvGrpSpPr>
      <p:grpSpPr>
        <a:xfrm>
          <a:off x="0" y="0"/>
          <a:ext cx="0" cy="0"/>
          <a:chOff x="0" y="0"/>
          <a:chExt cx="0" cy="0"/>
        </a:xfrm>
      </p:grpSpPr>
      <p:sp>
        <p:nvSpPr>
          <p:cNvPr id="10" name="Freeform 9">
            <a:extLst>
              <a:ext uri="{FF2B5EF4-FFF2-40B4-BE49-F238E27FC236}">
                <a16:creationId xmlns="" xmlns:a16="http://schemas.microsoft.com/office/drawing/2014/main" id="{DF6CCE27-9DA1-4E7F-B7F9-BCA889AC194E}"/>
              </a:ext>
            </a:extLst>
          </p:cNvPr>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ea typeface="方正兰亭黑简体" panose="02000000000000000000" pitchFamily="2" charset="-122"/>
            </a:endParaRPr>
          </a:p>
        </p:txBody>
      </p:sp>
      <p:sp>
        <p:nvSpPr>
          <p:cNvPr id="11" name="Freeform 11">
            <a:extLst>
              <a:ext uri="{FF2B5EF4-FFF2-40B4-BE49-F238E27FC236}">
                <a16:creationId xmlns="" xmlns:a16="http://schemas.microsoft.com/office/drawing/2014/main" id="{E178DBE3-C2F4-41CD-B21B-32915C1686CD}"/>
              </a:ext>
            </a:extLst>
          </p:cNvPr>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ea typeface="方正兰亭黑简体" panose="02000000000000000000" pitchFamily="2" charset="-122"/>
            </a:endParaRPr>
          </a:p>
        </p:txBody>
      </p:sp>
      <p:sp>
        <p:nvSpPr>
          <p:cNvPr id="12" name="Freeform 12">
            <a:extLst>
              <a:ext uri="{FF2B5EF4-FFF2-40B4-BE49-F238E27FC236}">
                <a16:creationId xmlns="" xmlns:a16="http://schemas.microsoft.com/office/drawing/2014/main" id="{39776166-C7DF-4BB5-A02E-A146639D3F44}"/>
              </a:ext>
            </a:extLst>
          </p:cNvPr>
          <p:cNvSpPr>
            <a:spLocks noEditPoints="1"/>
          </p:cNvSpPr>
          <p:nvPr userDrawn="1"/>
        </p:nvSpPr>
        <p:spPr bwMode="auto">
          <a:xfrm>
            <a:off x="479376" y="474075"/>
            <a:ext cx="508162" cy="508967"/>
          </a:xfrm>
          <a:custGeom>
            <a:avLst/>
            <a:gdLst>
              <a:gd name="T0" fmla="*/ 1433 w 2867"/>
              <a:gd name="T1" fmla="*/ 0 h 2867"/>
              <a:gd name="T2" fmla="*/ 0 w 2867"/>
              <a:gd name="T3" fmla="*/ 1433 h 2867"/>
              <a:gd name="T4" fmla="*/ 1433 w 2867"/>
              <a:gd name="T5" fmla="*/ 2867 h 2867"/>
              <a:gd name="T6" fmla="*/ 2867 w 2867"/>
              <a:gd name="T7" fmla="*/ 1433 h 2867"/>
              <a:gd name="T8" fmla="*/ 1433 w 2867"/>
              <a:gd name="T9" fmla="*/ 0 h 2867"/>
              <a:gd name="T10" fmla="*/ 1433 w 2867"/>
              <a:gd name="T11" fmla="*/ 2662 h 2867"/>
              <a:gd name="T12" fmla="*/ 205 w 2867"/>
              <a:gd name="T13" fmla="*/ 1433 h 2867"/>
              <a:gd name="T14" fmla="*/ 1433 w 2867"/>
              <a:gd name="T15" fmla="*/ 205 h 2867"/>
              <a:gd name="T16" fmla="*/ 2662 w 2867"/>
              <a:gd name="T17" fmla="*/ 1433 h 2867"/>
              <a:gd name="T18" fmla="*/ 1433 w 2867"/>
              <a:gd name="T19" fmla="*/ 2662 h 2867"/>
              <a:gd name="T20" fmla="*/ 2336 w 2867"/>
              <a:gd name="T21" fmla="*/ 2066 h 2867"/>
              <a:gd name="T22" fmla="*/ 523 w 2867"/>
              <a:gd name="T23" fmla="*/ 2066 h 2867"/>
              <a:gd name="T24" fmla="*/ 976 w 2867"/>
              <a:gd name="T25" fmla="*/ 1432 h 2867"/>
              <a:gd name="T26" fmla="*/ 1255 w 2867"/>
              <a:gd name="T27" fmla="*/ 1810 h 2867"/>
              <a:gd name="T28" fmla="*/ 1792 w 2867"/>
              <a:gd name="T29" fmla="*/ 1069 h 2867"/>
              <a:gd name="T30" fmla="*/ 2336 w 2867"/>
              <a:gd name="T31" fmla="*/ 2066 h 2867"/>
              <a:gd name="T32" fmla="*/ 704 w 2867"/>
              <a:gd name="T33" fmla="*/ 978 h 2867"/>
              <a:gd name="T34" fmla="*/ 886 w 2867"/>
              <a:gd name="T35" fmla="*/ 797 h 2867"/>
              <a:gd name="T36" fmla="*/ 1067 w 2867"/>
              <a:gd name="T37" fmla="*/ 978 h 2867"/>
              <a:gd name="T38" fmla="*/ 886 w 2867"/>
              <a:gd name="T39" fmla="*/ 1160 h 2867"/>
              <a:gd name="T40" fmla="*/ 704 w 2867"/>
              <a:gd name="T41" fmla="*/ 978 h 2867"/>
              <a:gd name="T42" fmla="*/ 704 w 2867"/>
              <a:gd name="T43" fmla="*/ 978 h 2867"/>
              <a:gd name="T44" fmla="*/ 704 w 2867"/>
              <a:gd name="T45" fmla="*/ 978 h 28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867" h="2867">
                <a:moveTo>
                  <a:pt x="1433" y="0"/>
                </a:moveTo>
                <a:cubicBezTo>
                  <a:pt x="643" y="0"/>
                  <a:pt x="0" y="643"/>
                  <a:pt x="0" y="1433"/>
                </a:cubicBezTo>
                <a:cubicBezTo>
                  <a:pt x="0" y="2224"/>
                  <a:pt x="643" y="2867"/>
                  <a:pt x="1433" y="2867"/>
                </a:cubicBezTo>
                <a:cubicBezTo>
                  <a:pt x="2224" y="2867"/>
                  <a:pt x="2867" y="2224"/>
                  <a:pt x="2867" y="1433"/>
                </a:cubicBezTo>
                <a:cubicBezTo>
                  <a:pt x="2867" y="643"/>
                  <a:pt x="2224" y="0"/>
                  <a:pt x="1433" y="0"/>
                </a:cubicBezTo>
                <a:close/>
                <a:moveTo>
                  <a:pt x="1433" y="2662"/>
                </a:moveTo>
                <a:cubicBezTo>
                  <a:pt x="756" y="2662"/>
                  <a:pt x="205" y="2111"/>
                  <a:pt x="205" y="1433"/>
                </a:cubicBezTo>
                <a:cubicBezTo>
                  <a:pt x="205" y="756"/>
                  <a:pt x="756" y="205"/>
                  <a:pt x="1433" y="205"/>
                </a:cubicBezTo>
                <a:cubicBezTo>
                  <a:pt x="2111" y="205"/>
                  <a:pt x="2662" y="756"/>
                  <a:pt x="2662" y="1433"/>
                </a:cubicBezTo>
                <a:cubicBezTo>
                  <a:pt x="2662" y="2111"/>
                  <a:pt x="2111" y="2662"/>
                  <a:pt x="1433" y="2662"/>
                </a:cubicBezTo>
                <a:close/>
                <a:moveTo>
                  <a:pt x="2336" y="2066"/>
                </a:moveTo>
                <a:cubicBezTo>
                  <a:pt x="523" y="2066"/>
                  <a:pt x="523" y="2066"/>
                  <a:pt x="523" y="2066"/>
                </a:cubicBezTo>
                <a:cubicBezTo>
                  <a:pt x="976" y="1432"/>
                  <a:pt x="976" y="1432"/>
                  <a:pt x="976" y="1432"/>
                </a:cubicBezTo>
                <a:cubicBezTo>
                  <a:pt x="1255" y="1810"/>
                  <a:pt x="1255" y="1810"/>
                  <a:pt x="1255" y="1810"/>
                </a:cubicBezTo>
                <a:cubicBezTo>
                  <a:pt x="1792" y="1069"/>
                  <a:pt x="1792" y="1069"/>
                  <a:pt x="1792" y="1069"/>
                </a:cubicBezTo>
                <a:lnTo>
                  <a:pt x="2336" y="2066"/>
                </a:lnTo>
                <a:close/>
                <a:moveTo>
                  <a:pt x="704" y="978"/>
                </a:moveTo>
                <a:cubicBezTo>
                  <a:pt x="704" y="878"/>
                  <a:pt x="786" y="797"/>
                  <a:pt x="886" y="797"/>
                </a:cubicBezTo>
                <a:cubicBezTo>
                  <a:pt x="986" y="797"/>
                  <a:pt x="1067" y="878"/>
                  <a:pt x="1067" y="978"/>
                </a:cubicBezTo>
                <a:cubicBezTo>
                  <a:pt x="1067" y="1079"/>
                  <a:pt x="986" y="1160"/>
                  <a:pt x="886" y="1160"/>
                </a:cubicBezTo>
                <a:cubicBezTo>
                  <a:pt x="786" y="1160"/>
                  <a:pt x="704" y="1079"/>
                  <a:pt x="704" y="978"/>
                </a:cubicBezTo>
                <a:close/>
                <a:moveTo>
                  <a:pt x="704" y="978"/>
                </a:moveTo>
                <a:cubicBezTo>
                  <a:pt x="704" y="978"/>
                  <a:pt x="704" y="978"/>
                  <a:pt x="704" y="978"/>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dirty="0">
              <a:ea typeface="方正兰亭黑简体" panose="02000000000000000000" pitchFamily="2" charset="-122"/>
            </a:endParaRPr>
          </a:p>
        </p:txBody>
      </p:sp>
      <p:sp>
        <p:nvSpPr>
          <p:cNvPr id="13" name="标题 1">
            <a:extLst>
              <a:ext uri="{FF2B5EF4-FFF2-40B4-BE49-F238E27FC236}">
                <a16:creationId xmlns="" xmlns:a16="http://schemas.microsoft.com/office/drawing/2014/main" id="{DBA843E6-2036-4E0C-85ED-E8F67BDFA099}"/>
              </a:ext>
            </a:extLst>
          </p:cNvPr>
          <p:cNvSpPr>
            <a:spLocks noGrp="1"/>
          </p:cNvSpPr>
          <p:nvPr>
            <p:ph type="title" hasCustomPrompt="1"/>
          </p:nvPr>
        </p:nvSpPr>
        <p:spPr>
          <a:xfrm>
            <a:off x="1594800" y="410400"/>
            <a:ext cx="9831600" cy="640800"/>
          </a:xfrm>
          <a:noFill/>
          <a:ln w="9525">
            <a:noFill/>
            <a:miter lim="800000"/>
            <a:headEnd/>
            <a:tailEnd/>
          </a:ln>
        </p:spPr>
        <p:txBody>
          <a:bodyPr vert="horz" wrap="square" lIns="100800" tIns="50400" rIns="100800" bIns="50400" numCol="1" anchor="ctr" anchorCtr="0" compatLnSpc="1">
            <a:prstTxWarp prst="textNoShape">
              <a:avLst/>
            </a:prstTxWarp>
          </a:bodyPr>
          <a:lstStyle>
            <a:lvl1pPr fontAlgn="auto">
              <a:defRPr lang="zh-CN" altLang="en-US" b="1" kern="0" baseline="0" dirty="0">
                <a:solidFill>
                  <a:schemeClr val="tx1"/>
                </a:solidFill>
              </a:defRPr>
            </a:lvl1pPr>
          </a:lstStyle>
          <a:p>
            <a:pPr lvl="0"/>
            <a:r>
              <a:rPr lang="en-US" altLang="zh-CN" dirty="0"/>
              <a:t>Title</a:t>
            </a:r>
            <a:endParaRPr lang="zh-CN" altLang="en-US" dirty="0"/>
          </a:p>
        </p:txBody>
      </p:sp>
    </p:spTree>
    <p:extLst>
      <p:ext uri="{BB962C8B-B14F-4D97-AF65-F5344CB8AC3E}">
        <p14:creationId xmlns:p14="http://schemas.microsoft.com/office/powerpoint/2010/main" val="338980394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266279640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image" Target="../media/image1.png"/><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8" name="Rectangle 54">
            <a:extLst>
              <a:ext uri="{FF2B5EF4-FFF2-40B4-BE49-F238E27FC236}">
                <a16:creationId xmlns="" xmlns:a16="http://schemas.microsoft.com/office/drawing/2014/main" id="{9C11C690-93F7-4E25-AFBF-41DD94DBBDC2}"/>
              </a:ext>
            </a:extLst>
          </p:cNvPr>
          <p:cNvSpPr>
            <a:spLocks noChangeArrowheads="1"/>
          </p:cNvSpPr>
          <p:nvPr userDrawn="1"/>
        </p:nvSpPr>
        <p:spPr bwMode="auto">
          <a:xfrm>
            <a:off x="947428" y="6500581"/>
            <a:ext cx="4948333" cy="265552"/>
          </a:xfrm>
          <a:prstGeom prst="rect">
            <a:avLst/>
          </a:prstGeom>
          <a:noFill/>
          <a:ln w="9525" algn="ctr">
            <a:noFill/>
            <a:miter lim="800000"/>
            <a:headEnd/>
            <a:tailEnd/>
          </a:ln>
          <a:effectLst/>
        </p:spPr>
        <p:txBody>
          <a:bodyPr wrap="none" lIns="80101" tIns="40052" rIns="80101" bIns="40052">
            <a:spAutoFit/>
          </a:bodyPr>
          <a:lstStyle/>
          <a:p>
            <a:pPr defTabSz="801668" eaLnBrk="0" fontAlgn="base" hangingPunct="0">
              <a:defRPr/>
            </a:pPr>
            <a:r>
              <a:rPr lang="en-US" altLang="zh-CN" sz="1200" dirty="0">
                <a:latin typeface="Huawei Sans" panose="020C0503030203020204" pitchFamily="34" charset="0"/>
                <a:ea typeface="方正兰亭黑简体" panose="02000000000000000000" pitchFamily="2" charset="-122"/>
                <a:cs typeface="Huawei Sans" panose="020C0503030203020204" pitchFamily="34" charset="0"/>
              </a:rPr>
              <a:t>Copyright © 2020 Huawei Technologies Co., Ltd. All rights reserved. </a:t>
            </a:r>
          </a:p>
        </p:txBody>
      </p:sp>
      <p:sp>
        <p:nvSpPr>
          <p:cNvPr id="37" name="Rectangle 69">
            <a:extLst>
              <a:ext uri="{FF2B5EF4-FFF2-40B4-BE49-F238E27FC236}">
                <a16:creationId xmlns="" xmlns:a16="http://schemas.microsoft.com/office/drawing/2014/main" id="{3F09C70C-837A-40C0-80AB-167981BAF3B1}"/>
              </a:ext>
            </a:extLst>
          </p:cNvPr>
          <p:cNvSpPr>
            <a:spLocks noChangeArrowheads="1"/>
          </p:cNvSpPr>
          <p:nvPr userDrawn="1"/>
        </p:nvSpPr>
        <p:spPr bwMode="auto">
          <a:xfrm>
            <a:off x="119336" y="6500581"/>
            <a:ext cx="742054" cy="265552"/>
          </a:xfrm>
          <a:prstGeom prst="rect">
            <a:avLst/>
          </a:prstGeom>
          <a:noFill/>
          <a:ln w="9525" algn="ctr">
            <a:noFill/>
            <a:miter lim="800000"/>
            <a:headEnd/>
            <a:tailEnd/>
          </a:ln>
          <a:effectLst/>
        </p:spPr>
        <p:txBody>
          <a:bodyPr wrap="none" lIns="80101" tIns="40052" rIns="80101" bIns="40052">
            <a:spAutoFit/>
          </a:bodyPr>
          <a:lstStyle/>
          <a:p>
            <a:pPr defTabSz="801668" eaLnBrk="0" fontAlgn="base" hangingPunct="0">
              <a:defRPr/>
            </a:pPr>
            <a:r>
              <a:rPr lang="en-US" altLang="zh-CN" sz="1200" dirty="0">
                <a:latin typeface="Huawei Sans" panose="020C0503030203020204" pitchFamily="34" charset="0"/>
                <a:ea typeface="方正兰亭黑简体" panose="02000000000000000000" pitchFamily="2" charset="-122"/>
                <a:cs typeface="Huawei Sans" panose="020C0503030203020204" pitchFamily="34" charset="0"/>
              </a:rPr>
              <a:t>Page</a:t>
            </a:r>
            <a:r>
              <a:rPr lang="en-US" altLang="zh-CN" sz="1200" baseline="0" dirty="0">
                <a:latin typeface="Huawei Sans" panose="020C0503030203020204" pitchFamily="34" charset="0"/>
                <a:ea typeface="方正兰亭黑简体" panose="02000000000000000000" pitchFamily="2" charset="-122"/>
                <a:cs typeface="Huawei Sans" panose="020C0503030203020204" pitchFamily="34" charset="0"/>
              </a:rPr>
              <a:t> </a:t>
            </a:r>
            <a:fld id="{2F2CF7F5-F178-4429-B6CA-28062DF31937}" type="slidenum">
              <a:rPr lang="en-US" altLang="zh-CN" sz="1200" smtClean="0">
                <a:latin typeface="Huawei Sans" panose="020C0503030203020204" pitchFamily="34" charset="0"/>
                <a:ea typeface="方正兰亭黑简体" panose="02000000000000000000" pitchFamily="2" charset="-122"/>
                <a:cs typeface="Huawei Sans" panose="020C0503030203020204" pitchFamily="34" charset="0"/>
              </a:rPr>
              <a:pPr defTabSz="801668" eaLnBrk="0" fontAlgn="base" hangingPunct="0">
                <a:defRPr/>
              </a:pPr>
              <a:t>‹#›</a:t>
            </a:fld>
            <a:endParaRPr lang="en-US" altLang="zh-CN" sz="12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7" name="Rectangle 6"/>
          <p:cNvSpPr>
            <a:spLocks noGrp="1" noChangeArrowheads="1"/>
          </p:cNvSpPr>
          <p:nvPr>
            <p:ph type="title"/>
          </p:nvPr>
        </p:nvSpPr>
        <p:spPr bwMode="auto">
          <a:xfrm>
            <a:off x="869611" y="260649"/>
            <a:ext cx="10323183" cy="868363"/>
          </a:xfrm>
          <a:prstGeom prst="rect">
            <a:avLst/>
          </a:prstGeom>
          <a:noFill/>
          <a:ln w="9525">
            <a:noFill/>
            <a:miter lim="800000"/>
            <a:headEnd/>
            <a:tailEnd/>
          </a:ln>
        </p:spPr>
        <p:txBody>
          <a:bodyPr vert="horz" wrap="square" lIns="80128" tIns="40064" rIns="80128" bIns="40064" numCol="1" anchor="ctr" anchorCtr="0" compatLnSpc="1">
            <a:prstTxWarp prst="textNoShape">
              <a:avLst/>
            </a:prstTxWarp>
          </a:bodyPr>
          <a:lstStyle/>
          <a:p>
            <a:pPr lvl="0"/>
            <a:r>
              <a:rPr lang="en-US" altLang="zh-CN"/>
              <a:t>Click to</a:t>
            </a:r>
            <a:r>
              <a:rPr lang="zh-CN" altLang="en-US"/>
              <a:t> </a:t>
            </a:r>
            <a:r>
              <a:rPr lang="en-US" altLang="zh-CN"/>
              <a:t>Edit</a:t>
            </a:r>
            <a:endParaRPr lang="zh-CN" altLang="en-US" dirty="0"/>
          </a:p>
        </p:txBody>
      </p:sp>
      <p:sp>
        <p:nvSpPr>
          <p:cNvPr id="8" name="Rectangle 57"/>
          <p:cNvSpPr>
            <a:spLocks noGrp="1" noChangeArrowheads="1"/>
          </p:cNvSpPr>
          <p:nvPr>
            <p:ph type="body" idx="1"/>
          </p:nvPr>
        </p:nvSpPr>
        <p:spPr bwMode="auto">
          <a:xfrm>
            <a:off x="466221" y="1248074"/>
            <a:ext cx="11279865" cy="4195763"/>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pic>
        <p:nvPicPr>
          <p:cNvPr id="11" name="图片 10"/>
          <p:cNvPicPr>
            <a:picLocks noChangeAspect="1"/>
          </p:cNvPicPr>
          <p:nvPr/>
        </p:nvPicPr>
        <p:blipFill>
          <a:blip r:embed="rId26" cstate="print">
            <a:extLst>
              <a:ext uri="{28A0092B-C50C-407E-A947-70E740481C1C}">
                <a14:useLocalDpi xmlns:a14="http://schemas.microsoft.com/office/drawing/2010/main" val="0"/>
              </a:ext>
            </a:extLst>
          </a:blip>
          <a:stretch>
            <a:fillRect/>
          </a:stretch>
        </p:blipFill>
        <p:spPr>
          <a:xfrm>
            <a:off x="10670660" y="6504032"/>
            <a:ext cx="1248712" cy="273343"/>
          </a:xfrm>
          <a:prstGeom prst="rect">
            <a:avLst/>
          </a:prstGeom>
        </p:spPr>
      </p:pic>
      <p:sp>
        <p:nvSpPr>
          <p:cNvPr id="24" name="矩形 23">
            <a:extLst>
              <a:ext uri="{FF2B5EF4-FFF2-40B4-BE49-F238E27FC236}">
                <a16:creationId xmlns="" xmlns:a16="http://schemas.microsoft.com/office/drawing/2014/main" id="{32AEB80E-D574-4C1A-9EB9-3369A2BB96C5}"/>
              </a:ext>
            </a:extLst>
          </p:cNvPr>
          <p:cNvSpPr/>
          <p:nvPr/>
        </p:nvSpPr>
        <p:spPr>
          <a:xfrm>
            <a:off x="12246898" y="3916624"/>
            <a:ext cx="919908" cy="288726"/>
          </a:xfrm>
          <a:prstGeom prst="rect">
            <a:avLst/>
          </a:prstGeom>
          <a:solidFill>
            <a:srgbClr val="00B0F0"/>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25" name="矩形 24">
            <a:extLst>
              <a:ext uri="{FF2B5EF4-FFF2-40B4-BE49-F238E27FC236}">
                <a16:creationId xmlns="" xmlns:a16="http://schemas.microsoft.com/office/drawing/2014/main" id="{E94F5345-F49B-42D0-B35C-CA4FB19A3DA6}"/>
              </a:ext>
            </a:extLst>
          </p:cNvPr>
          <p:cNvSpPr/>
          <p:nvPr/>
        </p:nvSpPr>
        <p:spPr>
          <a:xfrm>
            <a:off x="12246898" y="4205452"/>
            <a:ext cx="919908" cy="288000"/>
          </a:xfrm>
          <a:prstGeom prst="rect">
            <a:avLst/>
          </a:prstGeom>
          <a:solidFill>
            <a:srgbClr val="99DFF9"/>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26" name="矩形 25">
            <a:extLst>
              <a:ext uri="{FF2B5EF4-FFF2-40B4-BE49-F238E27FC236}">
                <a16:creationId xmlns="" xmlns:a16="http://schemas.microsoft.com/office/drawing/2014/main" id="{BA62EB75-581F-4CD2-92A6-87BDFE3BDBC3}"/>
              </a:ext>
            </a:extLst>
          </p:cNvPr>
          <p:cNvSpPr/>
          <p:nvPr/>
        </p:nvSpPr>
        <p:spPr>
          <a:xfrm>
            <a:off x="12246898" y="4493554"/>
            <a:ext cx="919908" cy="288000"/>
          </a:xfrm>
          <a:prstGeom prst="rect">
            <a:avLst/>
          </a:prstGeom>
          <a:solidFill>
            <a:srgbClr val="D9D9D9"/>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27" name="矩形 26">
            <a:extLst>
              <a:ext uri="{FF2B5EF4-FFF2-40B4-BE49-F238E27FC236}">
                <a16:creationId xmlns="" xmlns:a16="http://schemas.microsoft.com/office/drawing/2014/main" id="{947DE7E3-EC9F-4331-B252-7BCE51B7F0DA}"/>
              </a:ext>
            </a:extLst>
          </p:cNvPr>
          <p:cNvSpPr/>
          <p:nvPr/>
        </p:nvSpPr>
        <p:spPr>
          <a:xfrm>
            <a:off x="12246898" y="4781656"/>
            <a:ext cx="919908" cy="288000"/>
          </a:xfrm>
          <a:prstGeom prst="rect">
            <a:avLst/>
          </a:prstGeom>
          <a:solidFill>
            <a:schemeClr val="accent2">
              <a:lumMod val="100000"/>
            </a:schemeClr>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28" name="矩形 27">
            <a:extLst>
              <a:ext uri="{FF2B5EF4-FFF2-40B4-BE49-F238E27FC236}">
                <a16:creationId xmlns="" xmlns:a16="http://schemas.microsoft.com/office/drawing/2014/main" id="{BE210CD8-3823-4C2E-B3EA-E42C40CFB29F}"/>
              </a:ext>
            </a:extLst>
          </p:cNvPr>
          <p:cNvSpPr/>
          <p:nvPr/>
        </p:nvSpPr>
        <p:spPr>
          <a:xfrm>
            <a:off x="12246898" y="5069758"/>
            <a:ext cx="919908" cy="288000"/>
          </a:xfrm>
          <a:prstGeom prst="rect">
            <a:avLst/>
          </a:prstGeom>
          <a:solidFill>
            <a:srgbClr val="F4FBFE"/>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29" name="文本框 28">
            <a:extLst>
              <a:ext uri="{FF2B5EF4-FFF2-40B4-BE49-F238E27FC236}">
                <a16:creationId xmlns="" xmlns:a16="http://schemas.microsoft.com/office/drawing/2014/main" id="{98A3A11A-AB61-497E-B3AE-12E999A6BBBA}"/>
              </a:ext>
            </a:extLst>
          </p:cNvPr>
          <p:cNvSpPr txBox="1"/>
          <p:nvPr/>
        </p:nvSpPr>
        <p:spPr bwMode="auto">
          <a:xfrm>
            <a:off x="12162529" y="3947408"/>
            <a:ext cx="1088651"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solidFill>
                  <a:schemeClr val="bg1"/>
                </a:solidFill>
                <a:latin typeface="+mn-lt"/>
                <a:ea typeface="+mn-ea"/>
              </a:rPr>
              <a:t>表格表头</a:t>
            </a:r>
          </a:p>
        </p:txBody>
      </p:sp>
      <p:sp>
        <p:nvSpPr>
          <p:cNvPr id="30" name="文本框 29">
            <a:extLst>
              <a:ext uri="{FF2B5EF4-FFF2-40B4-BE49-F238E27FC236}">
                <a16:creationId xmlns="" xmlns:a16="http://schemas.microsoft.com/office/drawing/2014/main" id="{CF824ACE-31EE-452D-A81D-32E189AFE158}"/>
              </a:ext>
            </a:extLst>
          </p:cNvPr>
          <p:cNvSpPr txBox="1"/>
          <p:nvPr/>
        </p:nvSpPr>
        <p:spPr bwMode="auto">
          <a:xfrm>
            <a:off x="12249538" y="4235890"/>
            <a:ext cx="914633"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表格</a:t>
            </a:r>
            <a:r>
              <a:rPr lang="en-US" altLang="zh-CN" sz="900" dirty="0">
                <a:latin typeface="+mn-lt"/>
                <a:ea typeface="+mn-ea"/>
              </a:rPr>
              <a:t>/</a:t>
            </a:r>
            <a:r>
              <a:rPr lang="zh-CN" altLang="en-US" sz="900" dirty="0">
                <a:latin typeface="+mn-lt"/>
                <a:ea typeface="+mn-ea"/>
              </a:rPr>
              <a:t>文字边框</a:t>
            </a:r>
          </a:p>
        </p:txBody>
      </p:sp>
      <p:sp>
        <p:nvSpPr>
          <p:cNvPr id="31" name="文本框 30">
            <a:extLst>
              <a:ext uri="{FF2B5EF4-FFF2-40B4-BE49-F238E27FC236}">
                <a16:creationId xmlns="" xmlns:a16="http://schemas.microsoft.com/office/drawing/2014/main" id="{7399143C-FDAD-45F1-BC44-030BD92ABA98}"/>
              </a:ext>
            </a:extLst>
          </p:cNvPr>
          <p:cNvSpPr txBox="1"/>
          <p:nvPr/>
        </p:nvSpPr>
        <p:spPr bwMode="auto">
          <a:xfrm>
            <a:off x="12162526" y="4523977"/>
            <a:ext cx="1088651"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导航灰底</a:t>
            </a:r>
          </a:p>
        </p:txBody>
      </p:sp>
      <p:sp>
        <p:nvSpPr>
          <p:cNvPr id="32" name="文本框 31">
            <a:extLst>
              <a:ext uri="{FF2B5EF4-FFF2-40B4-BE49-F238E27FC236}">
                <a16:creationId xmlns="" xmlns:a16="http://schemas.microsoft.com/office/drawing/2014/main" id="{308D80BD-0AC4-4D30-BDF8-F241047905A7}"/>
              </a:ext>
            </a:extLst>
          </p:cNvPr>
          <p:cNvSpPr txBox="1"/>
          <p:nvPr/>
        </p:nvSpPr>
        <p:spPr bwMode="auto">
          <a:xfrm>
            <a:off x="12457445" y="4812094"/>
            <a:ext cx="498816"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solidFill>
                  <a:schemeClr val="bg1"/>
                </a:solidFill>
                <a:latin typeface="+mn-lt"/>
                <a:ea typeface="+mn-ea"/>
              </a:rPr>
              <a:t>红</a:t>
            </a:r>
          </a:p>
        </p:txBody>
      </p:sp>
      <p:sp>
        <p:nvSpPr>
          <p:cNvPr id="33" name="文本框 32">
            <a:extLst>
              <a:ext uri="{FF2B5EF4-FFF2-40B4-BE49-F238E27FC236}">
                <a16:creationId xmlns="" xmlns:a16="http://schemas.microsoft.com/office/drawing/2014/main" id="{B9CBC549-23CA-4012-B493-FF768D1829F1}"/>
              </a:ext>
            </a:extLst>
          </p:cNvPr>
          <p:cNvSpPr txBox="1"/>
          <p:nvPr/>
        </p:nvSpPr>
        <p:spPr bwMode="auto">
          <a:xfrm>
            <a:off x="12249538" y="5100196"/>
            <a:ext cx="914633"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表格</a:t>
            </a:r>
            <a:r>
              <a:rPr lang="en-US" altLang="zh-CN" sz="900" dirty="0">
                <a:latin typeface="+mn-lt"/>
                <a:ea typeface="+mn-ea"/>
              </a:rPr>
              <a:t>/</a:t>
            </a:r>
            <a:r>
              <a:rPr lang="zh-CN" altLang="en-US" sz="900" dirty="0">
                <a:latin typeface="+mn-lt"/>
                <a:ea typeface="+mn-ea"/>
              </a:rPr>
              <a:t>文字底色</a:t>
            </a:r>
          </a:p>
        </p:txBody>
      </p:sp>
      <p:sp>
        <p:nvSpPr>
          <p:cNvPr id="34" name="矩形 33">
            <a:extLst>
              <a:ext uri="{FF2B5EF4-FFF2-40B4-BE49-F238E27FC236}">
                <a16:creationId xmlns="" xmlns:a16="http://schemas.microsoft.com/office/drawing/2014/main" id="{BE210CD8-3823-4C2E-B3EA-E42C40CFB29F}"/>
              </a:ext>
            </a:extLst>
          </p:cNvPr>
          <p:cNvSpPr/>
          <p:nvPr/>
        </p:nvSpPr>
        <p:spPr>
          <a:xfrm>
            <a:off x="12246898" y="5485453"/>
            <a:ext cx="461833" cy="288000"/>
          </a:xfrm>
          <a:prstGeom prst="rect">
            <a:avLst/>
          </a:prstGeom>
          <a:solidFill>
            <a:srgbClr val="FFF2CC"/>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35" name="矩形 34">
            <a:extLst>
              <a:ext uri="{FF2B5EF4-FFF2-40B4-BE49-F238E27FC236}">
                <a16:creationId xmlns="" xmlns:a16="http://schemas.microsoft.com/office/drawing/2014/main" id="{BE210CD8-3823-4C2E-B3EA-E42C40CFB29F}"/>
              </a:ext>
            </a:extLst>
          </p:cNvPr>
          <p:cNvSpPr/>
          <p:nvPr/>
        </p:nvSpPr>
        <p:spPr>
          <a:xfrm>
            <a:off x="12708730" y="5485453"/>
            <a:ext cx="458075" cy="288000"/>
          </a:xfrm>
          <a:prstGeom prst="rect">
            <a:avLst/>
          </a:prstGeom>
          <a:solidFill>
            <a:srgbClr val="FFD17D"/>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36" name="文本框 35">
            <a:extLst>
              <a:ext uri="{FF2B5EF4-FFF2-40B4-BE49-F238E27FC236}">
                <a16:creationId xmlns="" xmlns:a16="http://schemas.microsoft.com/office/drawing/2014/main" id="{B9CBC549-23CA-4012-B493-FF768D1829F1}"/>
              </a:ext>
            </a:extLst>
          </p:cNvPr>
          <p:cNvSpPr txBox="1"/>
          <p:nvPr/>
        </p:nvSpPr>
        <p:spPr bwMode="auto">
          <a:xfrm>
            <a:off x="12502813" y="5515891"/>
            <a:ext cx="408083"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备用</a:t>
            </a:r>
          </a:p>
        </p:txBody>
      </p:sp>
      <p:sp>
        <p:nvSpPr>
          <p:cNvPr id="20" name="矩形 19">
            <a:extLst>
              <a:ext uri="{FF2B5EF4-FFF2-40B4-BE49-F238E27FC236}">
                <a16:creationId xmlns="" xmlns:a16="http://schemas.microsoft.com/office/drawing/2014/main" id="{947DE7E3-EC9F-4331-B252-7BCE51B7F0DA}"/>
              </a:ext>
            </a:extLst>
          </p:cNvPr>
          <p:cNvSpPr/>
          <p:nvPr/>
        </p:nvSpPr>
        <p:spPr>
          <a:xfrm>
            <a:off x="12246898" y="5773453"/>
            <a:ext cx="919908" cy="288000"/>
          </a:xfrm>
          <a:prstGeom prst="rect">
            <a:avLst/>
          </a:prstGeom>
          <a:solidFill>
            <a:schemeClr val="accent3"/>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22" name="文本框 21">
            <a:extLst>
              <a:ext uri="{FF2B5EF4-FFF2-40B4-BE49-F238E27FC236}">
                <a16:creationId xmlns="" xmlns:a16="http://schemas.microsoft.com/office/drawing/2014/main" id="{308D80BD-0AC4-4D30-BDF8-F241047905A7}"/>
              </a:ext>
            </a:extLst>
          </p:cNvPr>
          <p:cNvSpPr txBox="1"/>
          <p:nvPr/>
        </p:nvSpPr>
        <p:spPr bwMode="auto">
          <a:xfrm>
            <a:off x="12560520" y="5813738"/>
            <a:ext cx="292666"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solidFill>
                  <a:schemeClr val="bg1"/>
                </a:solidFill>
                <a:latin typeface="+mn-lt"/>
                <a:ea typeface="+mn-ea"/>
              </a:rPr>
              <a:t>绿</a:t>
            </a:r>
          </a:p>
        </p:txBody>
      </p:sp>
      <p:pic>
        <p:nvPicPr>
          <p:cNvPr id="23" name="图片 22">
            <a:extLst>
              <a:ext uri="{FF2B5EF4-FFF2-40B4-BE49-F238E27FC236}">
                <a16:creationId xmlns="" xmlns:a16="http://schemas.microsoft.com/office/drawing/2014/main" id="{5970046C-B045-45B3-8B66-254EC745B8E0}"/>
              </a:ext>
            </a:extLst>
          </p:cNvPr>
          <p:cNvPicPr>
            <a:picLocks noChangeAspect="1"/>
          </p:cNvPicPr>
          <p:nvPr userDrawn="1"/>
        </p:nvPicPr>
        <p:blipFill>
          <a:blip r:embed="rId27" cstate="print">
            <a:extLst>
              <a:ext uri="{28A0092B-C50C-407E-A947-70E740481C1C}">
                <a14:useLocalDpi xmlns:a14="http://schemas.microsoft.com/office/drawing/2010/main" val="0"/>
              </a:ext>
            </a:extLst>
          </a:blip>
          <a:stretch>
            <a:fillRect/>
          </a:stretch>
        </p:blipFill>
        <p:spPr>
          <a:xfrm>
            <a:off x="10674829" y="6504031"/>
            <a:ext cx="1249200" cy="273343"/>
          </a:xfrm>
          <a:prstGeom prst="rect">
            <a:avLst/>
          </a:prstGeom>
        </p:spPr>
      </p:pic>
      <p:grpSp>
        <p:nvGrpSpPr>
          <p:cNvPr id="39" name="组合 38">
            <a:extLst>
              <a:ext uri="{FF2B5EF4-FFF2-40B4-BE49-F238E27FC236}">
                <a16:creationId xmlns="" xmlns:a16="http://schemas.microsoft.com/office/drawing/2014/main" id="{247F647F-E673-4366-AE3D-3A748383551D}"/>
              </a:ext>
            </a:extLst>
          </p:cNvPr>
          <p:cNvGrpSpPr/>
          <p:nvPr userDrawn="1"/>
        </p:nvGrpSpPr>
        <p:grpSpPr>
          <a:xfrm>
            <a:off x="12162526" y="3916624"/>
            <a:ext cx="1088654" cy="2144829"/>
            <a:chOff x="12162526" y="3916624"/>
            <a:chExt cx="1088654" cy="2144829"/>
          </a:xfrm>
        </p:grpSpPr>
        <p:sp>
          <p:nvSpPr>
            <p:cNvPr id="40" name="矩形 39">
              <a:extLst>
                <a:ext uri="{FF2B5EF4-FFF2-40B4-BE49-F238E27FC236}">
                  <a16:creationId xmlns="" xmlns:a16="http://schemas.microsoft.com/office/drawing/2014/main" id="{AD98A3E0-1485-4B41-BD1F-2AAF6C336B31}"/>
                </a:ext>
              </a:extLst>
            </p:cNvPr>
            <p:cNvSpPr/>
            <p:nvPr userDrawn="1"/>
          </p:nvSpPr>
          <p:spPr>
            <a:xfrm>
              <a:off x="12246898" y="3916624"/>
              <a:ext cx="919908" cy="288726"/>
            </a:xfrm>
            <a:prstGeom prst="rect">
              <a:avLst/>
            </a:prstGeom>
            <a:solidFill>
              <a:srgbClr val="00B0F0"/>
            </a:solidFill>
          </p:spPr>
          <p:txBody>
            <a:bodyPr wrap="none" rtlCol="0" anchor="ctr">
              <a:noAutofit/>
            </a:bodyPr>
            <a:lstStyle/>
            <a:p>
              <a:pPr marL="342763" indent="-342763" algn="ctr">
                <a:buFont typeface="+mj-lt"/>
                <a:buAutoNum type="arabicPeriod"/>
              </a:pPr>
              <a:endParaRPr lang="zh-CN" altLang="en-US" sz="900">
                <a:solidFill>
                  <a:prstClr val="black"/>
                </a:solidFill>
                <a:cs typeface="Courier New" panose="02070309020205020404" pitchFamily="49" charset="0"/>
              </a:endParaRPr>
            </a:p>
          </p:txBody>
        </p:sp>
        <p:sp>
          <p:nvSpPr>
            <p:cNvPr id="41" name="矩形 40">
              <a:extLst>
                <a:ext uri="{FF2B5EF4-FFF2-40B4-BE49-F238E27FC236}">
                  <a16:creationId xmlns="" xmlns:a16="http://schemas.microsoft.com/office/drawing/2014/main" id="{7D6F2354-F1EA-479B-BF1F-A97E62C0D6A8}"/>
                </a:ext>
              </a:extLst>
            </p:cNvPr>
            <p:cNvSpPr/>
            <p:nvPr userDrawn="1"/>
          </p:nvSpPr>
          <p:spPr>
            <a:xfrm>
              <a:off x="12246898" y="4205452"/>
              <a:ext cx="919908" cy="288000"/>
            </a:xfrm>
            <a:prstGeom prst="rect">
              <a:avLst/>
            </a:prstGeom>
            <a:solidFill>
              <a:srgbClr val="99DFF9"/>
            </a:solidFill>
          </p:spPr>
          <p:txBody>
            <a:bodyPr wrap="none" rtlCol="0" anchor="ctr">
              <a:noAutofit/>
            </a:bodyPr>
            <a:lstStyle/>
            <a:p>
              <a:pPr marL="342763" indent="-342763" algn="ctr">
                <a:buFont typeface="+mj-lt"/>
                <a:buAutoNum type="arabicPeriod"/>
              </a:pPr>
              <a:endParaRPr lang="zh-CN" altLang="en-US" sz="900">
                <a:solidFill>
                  <a:prstClr val="black"/>
                </a:solidFill>
                <a:cs typeface="Courier New" panose="02070309020205020404" pitchFamily="49" charset="0"/>
              </a:endParaRPr>
            </a:p>
          </p:txBody>
        </p:sp>
        <p:sp>
          <p:nvSpPr>
            <p:cNvPr id="42" name="矩形 41">
              <a:extLst>
                <a:ext uri="{FF2B5EF4-FFF2-40B4-BE49-F238E27FC236}">
                  <a16:creationId xmlns="" xmlns:a16="http://schemas.microsoft.com/office/drawing/2014/main" id="{374E8DFC-2BF2-40D3-9DE7-489E1691966D}"/>
                </a:ext>
              </a:extLst>
            </p:cNvPr>
            <p:cNvSpPr/>
            <p:nvPr userDrawn="1"/>
          </p:nvSpPr>
          <p:spPr>
            <a:xfrm>
              <a:off x="12246898" y="4493554"/>
              <a:ext cx="919908" cy="288000"/>
            </a:xfrm>
            <a:prstGeom prst="rect">
              <a:avLst/>
            </a:prstGeom>
            <a:solidFill>
              <a:srgbClr val="D9D9D9"/>
            </a:solidFill>
          </p:spPr>
          <p:txBody>
            <a:bodyPr wrap="none" rtlCol="0" anchor="ctr">
              <a:noAutofit/>
            </a:bodyPr>
            <a:lstStyle/>
            <a:p>
              <a:pPr marL="342763" indent="-342763" algn="ctr">
                <a:buFont typeface="+mj-lt"/>
                <a:buAutoNum type="arabicPeriod"/>
              </a:pPr>
              <a:endParaRPr lang="zh-CN" altLang="en-US" sz="900">
                <a:solidFill>
                  <a:prstClr val="black"/>
                </a:solidFill>
                <a:cs typeface="Courier New" panose="02070309020205020404" pitchFamily="49" charset="0"/>
              </a:endParaRPr>
            </a:p>
          </p:txBody>
        </p:sp>
        <p:sp>
          <p:nvSpPr>
            <p:cNvPr id="43" name="矩形 42">
              <a:extLst>
                <a:ext uri="{FF2B5EF4-FFF2-40B4-BE49-F238E27FC236}">
                  <a16:creationId xmlns="" xmlns:a16="http://schemas.microsoft.com/office/drawing/2014/main" id="{2F45BBA4-F708-4B33-80D2-197C3972E35A}"/>
                </a:ext>
              </a:extLst>
            </p:cNvPr>
            <p:cNvSpPr/>
            <p:nvPr userDrawn="1"/>
          </p:nvSpPr>
          <p:spPr>
            <a:xfrm>
              <a:off x="12246898" y="4781656"/>
              <a:ext cx="919908" cy="288000"/>
            </a:xfrm>
            <a:prstGeom prst="rect">
              <a:avLst/>
            </a:prstGeom>
            <a:solidFill>
              <a:srgbClr val="EC7061">
                <a:lumMod val="100000"/>
              </a:srgbClr>
            </a:solidFill>
          </p:spPr>
          <p:txBody>
            <a:bodyPr wrap="none" rtlCol="0" anchor="ctr">
              <a:noAutofit/>
            </a:bodyPr>
            <a:lstStyle/>
            <a:p>
              <a:pPr marL="342763" marR="0" lvl="0" indent="-342763" algn="ctr" defTabSz="914400" eaLnBrk="1" fontAlgn="auto" latinLnBrk="0" hangingPunct="1">
                <a:lnSpc>
                  <a:spcPct val="100000"/>
                </a:lnSpc>
                <a:spcBef>
                  <a:spcPts val="0"/>
                </a:spcBef>
                <a:spcAft>
                  <a:spcPts val="0"/>
                </a:spcAft>
                <a:buClrTx/>
                <a:buSzTx/>
                <a:buFont typeface="+mj-lt"/>
                <a:buAutoNum type="arabicPeriod"/>
                <a:tabLst/>
                <a:defRPr/>
              </a:pPr>
              <a:endParaRPr kumimoji="0" lang="zh-CN" altLang="en-US" sz="900" b="0" i="0" u="none" strike="noStrike" kern="0" cap="none" spc="0" normalizeH="0" baseline="0" noProof="0">
                <a:ln>
                  <a:noFill/>
                </a:ln>
                <a:solidFill>
                  <a:prstClr val="black"/>
                </a:solidFill>
                <a:effectLst/>
                <a:uLnTx/>
                <a:uFillTx/>
                <a:cs typeface="Courier New" panose="02070309020205020404" pitchFamily="49" charset="0"/>
              </a:endParaRPr>
            </a:p>
          </p:txBody>
        </p:sp>
        <p:sp>
          <p:nvSpPr>
            <p:cNvPr id="44" name="矩形 43">
              <a:extLst>
                <a:ext uri="{FF2B5EF4-FFF2-40B4-BE49-F238E27FC236}">
                  <a16:creationId xmlns="" xmlns:a16="http://schemas.microsoft.com/office/drawing/2014/main" id="{2B90E295-AA91-4FAB-A2AE-389F59C0678B}"/>
                </a:ext>
              </a:extLst>
            </p:cNvPr>
            <p:cNvSpPr/>
            <p:nvPr userDrawn="1"/>
          </p:nvSpPr>
          <p:spPr>
            <a:xfrm>
              <a:off x="12246898" y="5069758"/>
              <a:ext cx="919908" cy="288000"/>
            </a:xfrm>
            <a:prstGeom prst="rect">
              <a:avLst/>
            </a:prstGeom>
            <a:solidFill>
              <a:srgbClr val="F4FBFE"/>
            </a:solidFill>
          </p:spPr>
          <p:txBody>
            <a:bodyPr wrap="none" rtlCol="0" anchor="ctr">
              <a:noAutofit/>
            </a:bodyPr>
            <a:lstStyle/>
            <a:p>
              <a:pPr marL="342763" indent="-342763" algn="ctr">
                <a:buFont typeface="+mj-lt"/>
                <a:buAutoNum type="arabicPeriod"/>
              </a:pPr>
              <a:endParaRPr lang="zh-CN" altLang="en-US" sz="900">
                <a:solidFill>
                  <a:prstClr val="black"/>
                </a:solidFill>
                <a:cs typeface="Courier New" panose="02070309020205020404" pitchFamily="49" charset="0"/>
              </a:endParaRPr>
            </a:p>
          </p:txBody>
        </p:sp>
        <p:sp>
          <p:nvSpPr>
            <p:cNvPr id="45" name="文本框 44">
              <a:extLst>
                <a:ext uri="{FF2B5EF4-FFF2-40B4-BE49-F238E27FC236}">
                  <a16:creationId xmlns="" xmlns:a16="http://schemas.microsoft.com/office/drawing/2014/main" id="{1C5F2893-FB0B-43EE-9AB0-3445B957D279}"/>
                </a:ext>
              </a:extLst>
            </p:cNvPr>
            <p:cNvSpPr txBox="1"/>
            <p:nvPr userDrawn="1"/>
          </p:nvSpPr>
          <p:spPr bwMode="auto">
            <a:xfrm>
              <a:off x="12162529" y="3947408"/>
              <a:ext cx="1088651"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prstClr val="white"/>
                  </a:solidFill>
                  <a:effectLst/>
                  <a:uLnTx/>
                  <a:uFillTx/>
                </a:rPr>
                <a:t>表格表头</a:t>
              </a:r>
            </a:p>
          </p:txBody>
        </p:sp>
        <p:sp>
          <p:nvSpPr>
            <p:cNvPr id="46" name="文本框 45">
              <a:extLst>
                <a:ext uri="{FF2B5EF4-FFF2-40B4-BE49-F238E27FC236}">
                  <a16:creationId xmlns="" xmlns:a16="http://schemas.microsoft.com/office/drawing/2014/main" id="{B496045F-0BD7-4B1C-BAF1-EA1E11F4A893}"/>
                </a:ext>
              </a:extLst>
            </p:cNvPr>
            <p:cNvSpPr txBox="1"/>
            <p:nvPr userDrawn="1"/>
          </p:nvSpPr>
          <p:spPr bwMode="auto">
            <a:xfrm>
              <a:off x="12249538" y="4235890"/>
              <a:ext cx="914633"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prstClr val="black"/>
                  </a:solidFill>
                  <a:effectLst/>
                  <a:uLnTx/>
                  <a:uFillTx/>
                </a:rPr>
                <a:t>表格</a:t>
              </a:r>
              <a:r>
                <a:rPr kumimoji="0" lang="en-US" altLang="zh-CN" sz="900" b="0" i="0" u="none" strike="noStrike" kern="0" cap="none" spc="0" normalizeH="0" baseline="0" noProof="0" dirty="0">
                  <a:ln>
                    <a:noFill/>
                  </a:ln>
                  <a:solidFill>
                    <a:prstClr val="black"/>
                  </a:solidFill>
                  <a:effectLst/>
                  <a:uLnTx/>
                  <a:uFillTx/>
                </a:rPr>
                <a:t>/</a:t>
              </a:r>
              <a:r>
                <a:rPr kumimoji="0" lang="zh-CN" altLang="en-US" sz="900" b="0" i="0" u="none" strike="noStrike" kern="0" cap="none" spc="0" normalizeH="0" baseline="0" noProof="0" dirty="0">
                  <a:ln>
                    <a:noFill/>
                  </a:ln>
                  <a:solidFill>
                    <a:prstClr val="black"/>
                  </a:solidFill>
                  <a:effectLst/>
                  <a:uLnTx/>
                  <a:uFillTx/>
                </a:rPr>
                <a:t>文字边框</a:t>
              </a:r>
            </a:p>
          </p:txBody>
        </p:sp>
        <p:sp>
          <p:nvSpPr>
            <p:cNvPr id="47" name="文本框 46">
              <a:extLst>
                <a:ext uri="{FF2B5EF4-FFF2-40B4-BE49-F238E27FC236}">
                  <a16:creationId xmlns="" xmlns:a16="http://schemas.microsoft.com/office/drawing/2014/main" id="{FE75530C-05AE-416C-A421-E91F995888A4}"/>
                </a:ext>
              </a:extLst>
            </p:cNvPr>
            <p:cNvSpPr txBox="1"/>
            <p:nvPr userDrawn="1"/>
          </p:nvSpPr>
          <p:spPr bwMode="auto">
            <a:xfrm>
              <a:off x="12162526" y="4523977"/>
              <a:ext cx="1088651"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prstClr val="black"/>
                  </a:solidFill>
                  <a:effectLst/>
                  <a:uLnTx/>
                  <a:uFillTx/>
                </a:rPr>
                <a:t>导航灰底</a:t>
              </a:r>
            </a:p>
          </p:txBody>
        </p:sp>
        <p:sp>
          <p:nvSpPr>
            <p:cNvPr id="48" name="文本框 47">
              <a:extLst>
                <a:ext uri="{FF2B5EF4-FFF2-40B4-BE49-F238E27FC236}">
                  <a16:creationId xmlns="" xmlns:a16="http://schemas.microsoft.com/office/drawing/2014/main" id="{20459E2D-AA6D-4C08-853E-7A4868CBFA6E}"/>
                </a:ext>
              </a:extLst>
            </p:cNvPr>
            <p:cNvSpPr txBox="1"/>
            <p:nvPr userDrawn="1"/>
          </p:nvSpPr>
          <p:spPr bwMode="auto">
            <a:xfrm>
              <a:off x="12457445" y="4812094"/>
              <a:ext cx="498816"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prstClr val="white"/>
                  </a:solidFill>
                  <a:effectLst/>
                  <a:uLnTx/>
                  <a:uFillTx/>
                </a:rPr>
                <a:t>红</a:t>
              </a:r>
            </a:p>
          </p:txBody>
        </p:sp>
        <p:sp>
          <p:nvSpPr>
            <p:cNvPr id="49" name="文本框 48">
              <a:extLst>
                <a:ext uri="{FF2B5EF4-FFF2-40B4-BE49-F238E27FC236}">
                  <a16:creationId xmlns="" xmlns:a16="http://schemas.microsoft.com/office/drawing/2014/main" id="{21E0D4D3-3D37-4231-B209-ED67A57A1F69}"/>
                </a:ext>
              </a:extLst>
            </p:cNvPr>
            <p:cNvSpPr txBox="1"/>
            <p:nvPr userDrawn="1"/>
          </p:nvSpPr>
          <p:spPr bwMode="auto">
            <a:xfrm>
              <a:off x="12249538" y="5100196"/>
              <a:ext cx="914633"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prstClr val="black"/>
                  </a:solidFill>
                  <a:effectLst/>
                  <a:uLnTx/>
                  <a:uFillTx/>
                </a:rPr>
                <a:t>表格</a:t>
              </a:r>
              <a:r>
                <a:rPr kumimoji="0" lang="en-US" altLang="zh-CN" sz="900" b="0" i="0" u="none" strike="noStrike" kern="0" cap="none" spc="0" normalizeH="0" baseline="0" noProof="0" dirty="0">
                  <a:ln>
                    <a:noFill/>
                  </a:ln>
                  <a:solidFill>
                    <a:prstClr val="black"/>
                  </a:solidFill>
                  <a:effectLst/>
                  <a:uLnTx/>
                  <a:uFillTx/>
                </a:rPr>
                <a:t>/</a:t>
              </a:r>
              <a:r>
                <a:rPr kumimoji="0" lang="zh-CN" altLang="en-US" sz="900" b="0" i="0" u="none" strike="noStrike" kern="0" cap="none" spc="0" normalizeH="0" baseline="0" noProof="0" dirty="0">
                  <a:ln>
                    <a:noFill/>
                  </a:ln>
                  <a:solidFill>
                    <a:prstClr val="black"/>
                  </a:solidFill>
                  <a:effectLst/>
                  <a:uLnTx/>
                  <a:uFillTx/>
                </a:rPr>
                <a:t>文字底色</a:t>
              </a:r>
            </a:p>
          </p:txBody>
        </p:sp>
        <p:sp>
          <p:nvSpPr>
            <p:cNvPr id="50" name="矩形 49">
              <a:extLst>
                <a:ext uri="{FF2B5EF4-FFF2-40B4-BE49-F238E27FC236}">
                  <a16:creationId xmlns="" xmlns:a16="http://schemas.microsoft.com/office/drawing/2014/main" id="{D4EDCA5D-087A-4595-91D1-8842D7C89C7B}"/>
                </a:ext>
              </a:extLst>
            </p:cNvPr>
            <p:cNvSpPr/>
            <p:nvPr userDrawn="1"/>
          </p:nvSpPr>
          <p:spPr>
            <a:xfrm>
              <a:off x="12246898" y="5485453"/>
              <a:ext cx="461833" cy="288000"/>
            </a:xfrm>
            <a:prstGeom prst="rect">
              <a:avLst/>
            </a:prstGeom>
            <a:solidFill>
              <a:srgbClr val="FFF2CC"/>
            </a:solidFill>
          </p:spPr>
          <p:txBody>
            <a:bodyPr wrap="none" rtlCol="0" anchor="ctr">
              <a:noAutofit/>
            </a:bodyPr>
            <a:lstStyle/>
            <a:p>
              <a:pPr marL="342763" indent="-342763" algn="ctr">
                <a:buFont typeface="+mj-lt"/>
                <a:buAutoNum type="arabicPeriod"/>
              </a:pPr>
              <a:endParaRPr lang="zh-CN" altLang="en-US" sz="900">
                <a:solidFill>
                  <a:prstClr val="black"/>
                </a:solidFill>
                <a:cs typeface="Courier New" panose="02070309020205020404" pitchFamily="49" charset="0"/>
              </a:endParaRPr>
            </a:p>
          </p:txBody>
        </p:sp>
        <p:sp>
          <p:nvSpPr>
            <p:cNvPr id="51" name="矩形 50">
              <a:extLst>
                <a:ext uri="{FF2B5EF4-FFF2-40B4-BE49-F238E27FC236}">
                  <a16:creationId xmlns="" xmlns:a16="http://schemas.microsoft.com/office/drawing/2014/main" id="{C9F72971-793E-4D9C-8B6F-312F3C15251B}"/>
                </a:ext>
              </a:extLst>
            </p:cNvPr>
            <p:cNvSpPr/>
            <p:nvPr userDrawn="1"/>
          </p:nvSpPr>
          <p:spPr>
            <a:xfrm>
              <a:off x="12708730" y="5485453"/>
              <a:ext cx="458075" cy="288000"/>
            </a:xfrm>
            <a:prstGeom prst="rect">
              <a:avLst/>
            </a:prstGeom>
            <a:solidFill>
              <a:srgbClr val="FFD17D"/>
            </a:solidFill>
          </p:spPr>
          <p:txBody>
            <a:bodyPr wrap="none" rtlCol="0" anchor="ctr">
              <a:noAutofit/>
            </a:bodyPr>
            <a:lstStyle/>
            <a:p>
              <a:pPr marL="342763" indent="-342763" algn="ctr">
                <a:buFont typeface="+mj-lt"/>
                <a:buAutoNum type="arabicPeriod"/>
              </a:pPr>
              <a:endParaRPr lang="zh-CN" altLang="en-US" sz="900">
                <a:solidFill>
                  <a:prstClr val="black"/>
                </a:solidFill>
                <a:cs typeface="Courier New" panose="02070309020205020404" pitchFamily="49" charset="0"/>
              </a:endParaRPr>
            </a:p>
          </p:txBody>
        </p:sp>
        <p:sp>
          <p:nvSpPr>
            <p:cNvPr id="52" name="文本框 51">
              <a:extLst>
                <a:ext uri="{FF2B5EF4-FFF2-40B4-BE49-F238E27FC236}">
                  <a16:creationId xmlns="" xmlns:a16="http://schemas.microsoft.com/office/drawing/2014/main" id="{F429924E-A276-4DFF-915B-B585751A3F8E}"/>
                </a:ext>
              </a:extLst>
            </p:cNvPr>
            <p:cNvSpPr txBox="1"/>
            <p:nvPr userDrawn="1"/>
          </p:nvSpPr>
          <p:spPr bwMode="auto">
            <a:xfrm>
              <a:off x="12502813" y="5515891"/>
              <a:ext cx="408083"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prstClr val="black"/>
                  </a:solidFill>
                  <a:effectLst/>
                  <a:uLnTx/>
                  <a:uFillTx/>
                </a:rPr>
                <a:t>备用</a:t>
              </a:r>
            </a:p>
          </p:txBody>
        </p:sp>
        <p:sp>
          <p:nvSpPr>
            <p:cNvPr id="53" name="矩形 52">
              <a:extLst>
                <a:ext uri="{FF2B5EF4-FFF2-40B4-BE49-F238E27FC236}">
                  <a16:creationId xmlns="" xmlns:a16="http://schemas.microsoft.com/office/drawing/2014/main" id="{8CFA1AEC-A9E5-4DF5-89D5-001EDAE530FB}"/>
                </a:ext>
              </a:extLst>
            </p:cNvPr>
            <p:cNvSpPr/>
            <p:nvPr userDrawn="1"/>
          </p:nvSpPr>
          <p:spPr>
            <a:xfrm>
              <a:off x="12246898" y="5773453"/>
              <a:ext cx="919908" cy="288000"/>
            </a:xfrm>
            <a:prstGeom prst="rect">
              <a:avLst/>
            </a:prstGeom>
            <a:solidFill>
              <a:srgbClr val="8BC9A0"/>
            </a:solidFill>
          </p:spPr>
          <p:txBody>
            <a:bodyPr wrap="none" rtlCol="0" anchor="ctr">
              <a:noAutofit/>
            </a:bodyPr>
            <a:lstStyle/>
            <a:p>
              <a:pPr marL="342763" marR="0" lvl="0" indent="-342763" algn="ctr" defTabSz="914400" eaLnBrk="1" fontAlgn="auto" latinLnBrk="0" hangingPunct="1">
                <a:lnSpc>
                  <a:spcPct val="100000"/>
                </a:lnSpc>
                <a:spcBef>
                  <a:spcPts val="0"/>
                </a:spcBef>
                <a:spcAft>
                  <a:spcPts val="0"/>
                </a:spcAft>
                <a:buClrTx/>
                <a:buSzTx/>
                <a:buFont typeface="+mj-lt"/>
                <a:buAutoNum type="arabicPeriod"/>
                <a:tabLst/>
                <a:defRPr/>
              </a:pPr>
              <a:endParaRPr kumimoji="0" lang="zh-CN" altLang="en-US" sz="900" b="0" i="0" u="none" strike="noStrike" kern="0" cap="none" spc="0" normalizeH="0" baseline="0" noProof="0">
                <a:ln>
                  <a:noFill/>
                </a:ln>
                <a:solidFill>
                  <a:prstClr val="black"/>
                </a:solidFill>
                <a:effectLst/>
                <a:uLnTx/>
                <a:uFillTx/>
                <a:cs typeface="Courier New" panose="02070309020205020404" pitchFamily="49" charset="0"/>
              </a:endParaRPr>
            </a:p>
          </p:txBody>
        </p:sp>
        <p:sp>
          <p:nvSpPr>
            <p:cNvPr id="54" name="文本框 53">
              <a:extLst>
                <a:ext uri="{FF2B5EF4-FFF2-40B4-BE49-F238E27FC236}">
                  <a16:creationId xmlns="" xmlns:a16="http://schemas.microsoft.com/office/drawing/2014/main" id="{A67AA1ED-8362-4B30-965A-4A2AA60876DC}"/>
                </a:ext>
              </a:extLst>
            </p:cNvPr>
            <p:cNvSpPr txBox="1"/>
            <p:nvPr userDrawn="1"/>
          </p:nvSpPr>
          <p:spPr bwMode="auto">
            <a:xfrm>
              <a:off x="12560520" y="5813738"/>
              <a:ext cx="292666"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prstClr val="white"/>
                  </a:solidFill>
                  <a:effectLst/>
                  <a:uLnTx/>
                  <a:uFillTx/>
                </a:rPr>
                <a:t>绿</a:t>
              </a:r>
            </a:p>
          </p:txBody>
        </p:sp>
      </p:grpSp>
    </p:spTree>
    <p:extLst>
      <p:ext uri="{BB962C8B-B14F-4D97-AF65-F5344CB8AC3E}">
        <p14:creationId xmlns:p14="http://schemas.microsoft.com/office/powerpoint/2010/main" val="969449641"/>
      </p:ext>
    </p:extLst>
  </p:cSld>
  <p:clrMap bg1="lt1" tx1="dk1" bg2="lt2" tx2="dk2" accent1="accent1" accent2="accent2" accent3="accent3" accent4="accent4" accent5="accent5" accent6="accent6" hlink="hlink" folHlink="folHlink"/>
  <p:sldLayoutIdLst>
    <p:sldLayoutId id="2147483873" r:id="rId1"/>
    <p:sldLayoutId id="2147483859" r:id="rId2"/>
    <p:sldLayoutId id="2147483860" r:id="rId3"/>
    <p:sldLayoutId id="2147483874" r:id="rId4"/>
    <p:sldLayoutId id="2147483862" r:id="rId5"/>
    <p:sldLayoutId id="2147483864" r:id="rId6"/>
    <p:sldLayoutId id="2147483863" r:id="rId7"/>
    <p:sldLayoutId id="2147483865" r:id="rId8"/>
    <p:sldLayoutId id="2147483886" r:id="rId9"/>
    <p:sldLayoutId id="2147483867" r:id="rId10"/>
    <p:sldLayoutId id="2147483868" r:id="rId11"/>
    <p:sldLayoutId id="2147483870" r:id="rId12"/>
    <p:sldLayoutId id="2147483871" r:id="rId13"/>
    <p:sldLayoutId id="2147483872" r:id="rId14"/>
    <p:sldLayoutId id="2147483876" r:id="rId15"/>
    <p:sldLayoutId id="2147483877" r:id="rId16"/>
    <p:sldLayoutId id="2147483878" r:id="rId17"/>
    <p:sldLayoutId id="2147483879" r:id="rId18"/>
    <p:sldLayoutId id="2147483880" r:id="rId19"/>
    <p:sldLayoutId id="2147483881" r:id="rId20"/>
    <p:sldLayoutId id="2147483882" r:id="rId21"/>
    <p:sldLayoutId id="2147483883" r:id="rId22"/>
    <p:sldLayoutId id="2147483884" r:id="rId23"/>
    <p:sldLayoutId id="2147483885" r:id="rId24"/>
  </p:sldLayoutIdLst>
  <p:txStyles>
    <p:titleStyle>
      <a:lvl1pPr algn="l" defTabSz="914034" rtl="0" eaLnBrk="1" latinLnBrk="0" hangingPunct="1">
        <a:lnSpc>
          <a:spcPct val="90000"/>
        </a:lnSpc>
        <a:spcBef>
          <a:spcPct val="0"/>
        </a:spcBef>
        <a:buNone/>
        <a:defRPr sz="3499" kern="1200">
          <a:solidFill>
            <a:schemeClr val="tx1"/>
          </a:solidFill>
          <a:latin typeface="+mj-lt"/>
          <a:ea typeface="+mj-ea"/>
          <a:cs typeface="+mj-cs"/>
        </a:defRPr>
      </a:lvl1pPr>
    </p:titleStyle>
    <p:bodyStyle>
      <a:lvl1pPr marL="302279" indent="-302279" algn="l" defTabSz="914034" rtl="0" eaLnBrk="1" latinLnBrk="0" hangingPunct="1">
        <a:lnSpc>
          <a:spcPct val="140000"/>
        </a:lnSpc>
        <a:spcBef>
          <a:spcPts val="792"/>
        </a:spcBef>
        <a:buFont typeface="Arial" panose="020B0604020202020204" pitchFamily="34" charset="0"/>
        <a:buChar char="•"/>
        <a:defRPr sz="2199" kern="1200">
          <a:solidFill>
            <a:schemeClr val="tx1"/>
          </a:solidFill>
          <a:latin typeface="+mn-lt"/>
          <a:ea typeface="+mn-ea"/>
          <a:cs typeface="+mn-cs"/>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mn-lt"/>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mn-lt"/>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mn-lt"/>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mn-lt"/>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p:bodyStyle>
    <p:otherStyle>
      <a:defPPr>
        <a:defRPr lang="zh-CN"/>
      </a:defPPr>
      <a:lvl1pPr marL="0" algn="l" defTabSz="914034" rtl="0" eaLnBrk="1" latinLnBrk="0" hangingPunct="1">
        <a:defRPr sz="1799" kern="1200">
          <a:solidFill>
            <a:schemeClr val="tx1"/>
          </a:solidFill>
          <a:latin typeface="+mn-lt"/>
          <a:ea typeface="+mn-ea"/>
          <a:cs typeface="+mn-cs"/>
        </a:defRPr>
      </a:lvl1pPr>
      <a:lvl2pPr marL="457017" algn="l" defTabSz="914034" rtl="0" eaLnBrk="1" latinLnBrk="0" hangingPunct="1">
        <a:defRPr sz="1799" kern="1200">
          <a:solidFill>
            <a:schemeClr val="tx1"/>
          </a:solidFill>
          <a:latin typeface="+mn-lt"/>
          <a:ea typeface="+mn-ea"/>
          <a:cs typeface="+mn-cs"/>
        </a:defRPr>
      </a:lvl2pPr>
      <a:lvl3pPr marL="914034" algn="l" defTabSz="914034" rtl="0" eaLnBrk="1" latinLnBrk="0" hangingPunct="1">
        <a:defRPr sz="1799" kern="1200">
          <a:solidFill>
            <a:schemeClr val="tx1"/>
          </a:solidFill>
          <a:latin typeface="+mn-lt"/>
          <a:ea typeface="+mn-ea"/>
          <a:cs typeface="+mn-cs"/>
        </a:defRPr>
      </a:lvl3pPr>
      <a:lvl4pPr marL="1371051" algn="l" defTabSz="914034" rtl="0" eaLnBrk="1" latinLnBrk="0" hangingPunct="1">
        <a:defRPr sz="1799" kern="1200">
          <a:solidFill>
            <a:schemeClr val="tx1"/>
          </a:solidFill>
          <a:latin typeface="+mn-lt"/>
          <a:ea typeface="+mn-ea"/>
          <a:cs typeface="+mn-cs"/>
        </a:defRPr>
      </a:lvl4pPr>
      <a:lvl5pPr marL="1828068" algn="l" defTabSz="914034" rtl="0" eaLnBrk="1" latinLnBrk="0" hangingPunct="1">
        <a:defRPr sz="1799" kern="1200">
          <a:solidFill>
            <a:schemeClr val="tx1"/>
          </a:solidFill>
          <a:latin typeface="+mn-lt"/>
          <a:ea typeface="+mn-ea"/>
          <a:cs typeface="+mn-cs"/>
        </a:defRPr>
      </a:lvl5pPr>
      <a:lvl6pPr marL="2285086" algn="l" defTabSz="914034" rtl="0" eaLnBrk="1" latinLnBrk="0" hangingPunct="1">
        <a:defRPr sz="1799" kern="1200">
          <a:solidFill>
            <a:schemeClr val="tx1"/>
          </a:solidFill>
          <a:latin typeface="+mn-lt"/>
          <a:ea typeface="+mn-ea"/>
          <a:cs typeface="+mn-cs"/>
        </a:defRPr>
      </a:lvl6pPr>
      <a:lvl7pPr marL="2742103" algn="l" defTabSz="914034" rtl="0" eaLnBrk="1" latinLnBrk="0" hangingPunct="1">
        <a:defRPr sz="1799" kern="1200">
          <a:solidFill>
            <a:schemeClr val="tx1"/>
          </a:solidFill>
          <a:latin typeface="+mn-lt"/>
          <a:ea typeface="+mn-ea"/>
          <a:cs typeface="+mn-cs"/>
        </a:defRPr>
      </a:lvl7pPr>
      <a:lvl8pPr marL="3199120" algn="l" defTabSz="914034" rtl="0" eaLnBrk="1" latinLnBrk="0" hangingPunct="1">
        <a:defRPr sz="1799" kern="1200">
          <a:solidFill>
            <a:schemeClr val="tx1"/>
          </a:solidFill>
          <a:latin typeface="+mn-lt"/>
          <a:ea typeface="+mn-ea"/>
          <a:cs typeface="+mn-cs"/>
        </a:defRPr>
      </a:lvl8pPr>
      <a:lvl9pPr marL="3656137" algn="l" defTabSz="914034" rtl="0" eaLnBrk="1" latinLnBrk="0" hangingPunct="1">
        <a:defRPr sz="1799" kern="1200">
          <a:solidFill>
            <a:schemeClr val="tx1"/>
          </a:solidFill>
          <a:latin typeface="+mn-lt"/>
          <a:ea typeface="+mn-ea"/>
          <a:cs typeface="+mn-cs"/>
        </a:defRPr>
      </a:lvl9pPr>
    </p:otherStyle>
  </p:txStyles>
  <p:extLst>
    <p:ext uri="{27BBF7A9-308A-43DC-89C8-2F10F3537804}">
      <p15:sldGuideLst xmlns:p15="http://schemas.microsoft.com/office/powerpoint/2012/main">
        <p15:guide id="2" pos="281">
          <p15:clr>
            <a:srgbClr val="F26B43"/>
          </p15:clr>
        </p15:guide>
        <p15:guide id="4" pos="7399">
          <p15:clr>
            <a:srgbClr val="F26B43"/>
          </p15:clr>
        </p15:guide>
        <p15:guide id="5" orient="horz" pos="2341">
          <p15:clr>
            <a:srgbClr val="F26B43"/>
          </p15:clr>
        </p15:guide>
        <p15:guide id="6" orient="horz" pos="4020">
          <p15:clr>
            <a:srgbClr val="F26B43"/>
          </p15:clr>
        </p15:guide>
        <p15:guide id="7" orient="horz" pos="777">
          <p15:clr>
            <a:srgbClr val="F26B43"/>
          </p15:clr>
        </p15:guide>
        <p15:guide id="8" pos="3840">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0.xml"/><Relationship Id="rId1" Type="http://schemas.openxmlformats.org/officeDocument/2006/relationships/slideLayout" Target="../slideLayouts/slideLayout8.xml"/><Relationship Id="rId4" Type="http://schemas.openxmlformats.org/officeDocument/2006/relationships/image" Target="../media/image5.pn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8.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8.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8.xml"/></Relationships>
</file>

<file path=ppt/slides/_rels/slide2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2.xml"/><Relationship Id="rId1" Type="http://schemas.openxmlformats.org/officeDocument/2006/relationships/slideLayout" Target="../slideLayouts/slideLayout8.xml"/></Relationships>
</file>

<file path=ppt/slides/_rels/slide2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3.xml"/><Relationship Id="rId1" Type="http://schemas.openxmlformats.org/officeDocument/2006/relationships/slideLayout" Target="../slideLayouts/slideLayout8.xml"/><Relationship Id="rId4" Type="http://schemas.openxmlformats.org/officeDocument/2006/relationships/image" Target="../media/image8.png"/></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8.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9.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0.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4.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9.png"/><Relationship Id="rId2" Type="http://schemas.openxmlformats.org/officeDocument/2006/relationships/notesSlide" Target="../notesSlides/notesSlide6.xml"/><Relationship Id="rId1" Type="http://schemas.openxmlformats.org/officeDocument/2006/relationships/slideLayout" Target="../slideLayouts/slideLayout8.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_rels/slide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7.xml"/><Relationship Id="rId1" Type="http://schemas.openxmlformats.org/officeDocument/2006/relationships/slideLayout" Target="../slideLayouts/slideLayout8.xml"/><Relationship Id="rId4" Type="http://schemas.openxmlformats.org/officeDocument/2006/relationships/image" Target="../media/image5.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9.xml"/><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0" name="文本占位符 29"/>
          <p:cNvSpPr>
            <a:spLocks noGrp="1"/>
          </p:cNvSpPr>
          <p:nvPr>
            <p:ph type="body" sz="quarter" idx="17"/>
          </p:nvPr>
        </p:nvSpPr>
        <p:spPr/>
        <p:txBody>
          <a:bodyPr/>
          <a:lstStyle/>
          <a:p>
            <a:endParaRPr lang="zh-CN" altLang="en-US"/>
          </a:p>
        </p:txBody>
      </p:sp>
      <p:sp>
        <p:nvSpPr>
          <p:cNvPr id="31" name="文本占位符 30"/>
          <p:cNvSpPr>
            <a:spLocks noGrp="1"/>
          </p:cNvSpPr>
          <p:nvPr>
            <p:ph type="body" sz="quarter" idx="18"/>
          </p:nvPr>
        </p:nvSpPr>
        <p:spPr/>
        <p:txBody>
          <a:bodyPr/>
          <a:lstStyle/>
          <a:p>
            <a:endParaRPr lang="zh-CN" altLang="en-US"/>
          </a:p>
        </p:txBody>
      </p:sp>
      <p:sp>
        <p:nvSpPr>
          <p:cNvPr id="32" name="文本占位符 31"/>
          <p:cNvSpPr>
            <a:spLocks noGrp="1"/>
          </p:cNvSpPr>
          <p:nvPr>
            <p:ph type="body" sz="quarter" idx="19"/>
          </p:nvPr>
        </p:nvSpPr>
        <p:spPr/>
        <p:txBody>
          <a:bodyPr/>
          <a:lstStyle/>
          <a:p>
            <a:endParaRPr lang="zh-CN" altLang="en-US"/>
          </a:p>
        </p:txBody>
      </p:sp>
      <p:sp>
        <p:nvSpPr>
          <p:cNvPr id="33" name="文本占位符 32"/>
          <p:cNvSpPr>
            <a:spLocks noGrp="1"/>
          </p:cNvSpPr>
          <p:nvPr>
            <p:ph type="body" sz="quarter" idx="20"/>
          </p:nvPr>
        </p:nvSpPr>
        <p:spPr/>
        <p:txBody>
          <a:bodyPr/>
          <a:lstStyle/>
          <a:p>
            <a:endParaRPr lang="zh-CN" altLang="en-US"/>
          </a:p>
        </p:txBody>
      </p:sp>
      <p:sp>
        <p:nvSpPr>
          <p:cNvPr id="146" name="文本占位符 29"/>
          <p:cNvSpPr>
            <a:spLocks noGrp="1"/>
          </p:cNvSpPr>
          <p:nvPr>
            <p:ph type="body" sz="quarter" idx="13"/>
          </p:nvPr>
        </p:nvSpPr>
        <p:spPr/>
        <p:txBody>
          <a:bodyPr/>
          <a:lstStyle/>
          <a:p>
            <a:r>
              <a:rPr lang="en-US" altLang="zh-CN"/>
              <a:t>Wang Changli/wwx408647</a:t>
            </a:r>
            <a:endParaRPr lang="zh-CN" altLang="en-US"/>
          </a:p>
        </p:txBody>
      </p:sp>
      <p:sp>
        <p:nvSpPr>
          <p:cNvPr id="147" name="文本占位符 30"/>
          <p:cNvSpPr>
            <a:spLocks noGrp="1"/>
          </p:cNvSpPr>
          <p:nvPr>
            <p:ph type="body" sz="quarter" idx="14"/>
          </p:nvPr>
        </p:nvSpPr>
        <p:spPr/>
        <p:txBody>
          <a:bodyPr/>
          <a:lstStyle/>
          <a:p>
            <a:r>
              <a:rPr lang="en-US" altLang="zh-CN"/>
              <a:t>2020.04.17</a:t>
            </a:r>
            <a:endParaRPr lang="zh-CN" altLang="en-US"/>
          </a:p>
        </p:txBody>
      </p:sp>
      <p:sp>
        <p:nvSpPr>
          <p:cNvPr id="28" name="文本占位符 27"/>
          <p:cNvSpPr>
            <a:spLocks noGrp="1"/>
          </p:cNvSpPr>
          <p:nvPr>
            <p:ph type="body" sz="quarter" idx="15"/>
          </p:nvPr>
        </p:nvSpPr>
        <p:spPr/>
        <p:txBody>
          <a:bodyPr/>
          <a:lstStyle/>
          <a:p>
            <a:endParaRPr lang="zh-CN" altLang="en-US"/>
          </a:p>
        </p:txBody>
      </p:sp>
      <p:sp>
        <p:nvSpPr>
          <p:cNvPr id="29" name="文本占位符 28"/>
          <p:cNvSpPr>
            <a:spLocks noGrp="1"/>
          </p:cNvSpPr>
          <p:nvPr>
            <p:ph type="body" sz="quarter" idx="16"/>
          </p:nvPr>
        </p:nvSpPr>
        <p:spPr/>
        <p:txBody>
          <a:bodyPr/>
          <a:lstStyle/>
          <a:p>
            <a:endParaRPr lang="zh-CN" altLang="en-US"/>
          </a:p>
        </p:txBody>
      </p:sp>
      <p:sp>
        <p:nvSpPr>
          <p:cNvPr id="34" name="文本占位符 33"/>
          <p:cNvSpPr>
            <a:spLocks noGrp="1"/>
          </p:cNvSpPr>
          <p:nvPr>
            <p:ph type="body" sz="quarter" idx="21"/>
          </p:nvPr>
        </p:nvSpPr>
        <p:spPr/>
        <p:txBody>
          <a:bodyPr/>
          <a:lstStyle/>
          <a:p>
            <a:endParaRPr lang="zh-CN" altLang="en-US"/>
          </a:p>
        </p:txBody>
      </p:sp>
      <p:sp>
        <p:nvSpPr>
          <p:cNvPr id="35" name="文本占位符 34"/>
          <p:cNvSpPr>
            <a:spLocks noGrp="1"/>
          </p:cNvSpPr>
          <p:nvPr>
            <p:ph type="body" sz="quarter" idx="22"/>
          </p:nvPr>
        </p:nvSpPr>
        <p:spPr/>
        <p:txBody>
          <a:bodyPr/>
          <a:lstStyle/>
          <a:p>
            <a:endParaRPr lang="zh-CN" altLang="en-US"/>
          </a:p>
        </p:txBody>
      </p:sp>
      <p:sp>
        <p:nvSpPr>
          <p:cNvPr id="36" name="文本占位符 35"/>
          <p:cNvSpPr>
            <a:spLocks noGrp="1"/>
          </p:cNvSpPr>
          <p:nvPr>
            <p:ph type="body" sz="quarter" idx="23"/>
          </p:nvPr>
        </p:nvSpPr>
        <p:spPr/>
        <p:txBody>
          <a:bodyPr/>
          <a:lstStyle/>
          <a:p>
            <a:endParaRPr lang="zh-CN" altLang="en-US"/>
          </a:p>
        </p:txBody>
      </p:sp>
      <p:sp>
        <p:nvSpPr>
          <p:cNvPr id="37" name="文本占位符 36"/>
          <p:cNvSpPr>
            <a:spLocks noGrp="1"/>
          </p:cNvSpPr>
          <p:nvPr>
            <p:ph type="body" sz="quarter" idx="24"/>
          </p:nvPr>
        </p:nvSpPr>
        <p:spPr/>
        <p:txBody>
          <a:bodyPr/>
          <a:lstStyle/>
          <a:p>
            <a:endParaRPr lang="zh-CN" altLang="en-US"/>
          </a:p>
        </p:txBody>
      </p:sp>
      <p:sp>
        <p:nvSpPr>
          <p:cNvPr id="38" name="文本占位符 37"/>
          <p:cNvSpPr>
            <a:spLocks noGrp="1"/>
          </p:cNvSpPr>
          <p:nvPr>
            <p:ph type="body" sz="quarter" idx="25"/>
          </p:nvPr>
        </p:nvSpPr>
        <p:spPr/>
        <p:txBody>
          <a:bodyPr/>
          <a:lstStyle/>
          <a:p>
            <a:endParaRPr lang="zh-CN" altLang="en-US"/>
          </a:p>
        </p:txBody>
      </p:sp>
      <p:sp>
        <p:nvSpPr>
          <p:cNvPr id="39" name="文本占位符 38"/>
          <p:cNvSpPr>
            <a:spLocks noGrp="1"/>
          </p:cNvSpPr>
          <p:nvPr>
            <p:ph type="body" sz="quarter" idx="26"/>
          </p:nvPr>
        </p:nvSpPr>
        <p:spPr/>
        <p:txBody>
          <a:bodyPr/>
          <a:lstStyle/>
          <a:p>
            <a:endParaRPr lang="zh-CN" altLang="en-US"/>
          </a:p>
        </p:txBody>
      </p:sp>
      <p:sp>
        <p:nvSpPr>
          <p:cNvPr id="40" name="文本占位符 39"/>
          <p:cNvSpPr>
            <a:spLocks noGrp="1"/>
          </p:cNvSpPr>
          <p:nvPr>
            <p:ph type="body" sz="quarter" idx="27"/>
          </p:nvPr>
        </p:nvSpPr>
        <p:spPr/>
        <p:txBody>
          <a:bodyPr/>
          <a:lstStyle/>
          <a:p>
            <a:endParaRPr lang="zh-CN" altLang="en-US"/>
          </a:p>
        </p:txBody>
      </p:sp>
      <p:sp>
        <p:nvSpPr>
          <p:cNvPr id="41" name="文本占位符 40"/>
          <p:cNvSpPr>
            <a:spLocks noGrp="1"/>
          </p:cNvSpPr>
          <p:nvPr>
            <p:ph type="body" sz="quarter" idx="28"/>
          </p:nvPr>
        </p:nvSpPr>
        <p:spPr/>
        <p:txBody>
          <a:bodyPr/>
          <a:lstStyle/>
          <a:p>
            <a:endParaRPr lang="zh-CN" altLang="en-US"/>
          </a:p>
        </p:txBody>
      </p:sp>
      <p:sp>
        <p:nvSpPr>
          <p:cNvPr id="42" name="文本占位符 41"/>
          <p:cNvSpPr>
            <a:spLocks noGrp="1"/>
          </p:cNvSpPr>
          <p:nvPr>
            <p:ph type="body" sz="quarter" idx="29"/>
          </p:nvPr>
        </p:nvSpPr>
        <p:spPr/>
        <p:txBody>
          <a:bodyPr/>
          <a:lstStyle/>
          <a:p>
            <a:endParaRPr lang="zh-CN" altLang="en-US"/>
          </a:p>
        </p:txBody>
      </p:sp>
      <p:sp>
        <p:nvSpPr>
          <p:cNvPr id="43" name="文本占位符 42"/>
          <p:cNvSpPr>
            <a:spLocks noGrp="1"/>
          </p:cNvSpPr>
          <p:nvPr>
            <p:ph type="body" sz="quarter" idx="30"/>
          </p:nvPr>
        </p:nvSpPr>
        <p:spPr/>
        <p:txBody>
          <a:bodyPr/>
          <a:lstStyle/>
          <a:p>
            <a:endParaRPr lang="zh-CN" altLang="en-US"/>
          </a:p>
        </p:txBody>
      </p:sp>
      <p:sp>
        <p:nvSpPr>
          <p:cNvPr id="44" name="文本占位符 43"/>
          <p:cNvSpPr>
            <a:spLocks noGrp="1"/>
          </p:cNvSpPr>
          <p:nvPr>
            <p:ph type="body" sz="quarter" idx="31"/>
          </p:nvPr>
        </p:nvSpPr>
        <p:spPr/>
        <p:txBody>
          <a:bodyPr/>
          <a:lstStyle/>
          <a:p>
            <a:endParaRPr lang="zh-CN" altLang="en-US"/>
          </a:p>
        </p:txBody>
      </p:sp>
      <p:sp>
        <p:nvSpPr>
          <p:cNvPr id="45" name="文本占位符 44"/>
          <p:cNvSpPr>
            <a:spLocks noGrp="1"/>
          </p:cNvSpPr>
          <p:nvPr>
            <p:ph type="body" sz="quarter" idx="32"/>
          </p:nvPr>
        </p:nvSpPr>
        <p:spPr/>
        <p:txBody>
          <a:bodyPr/>
          <a:lstStyle/>
          <a:p>
            <a:endParaRPr lang="zh-CN" altLang="en-US"/>
          </a:p>
        </p:txBody>
      </p:sp>
      <p:sp>
        <p:nvSpPr>
          <p:cNvPr id="46" name="文本占位符 45"/>
          <p:cNvSpPr>
            <a:spLocks noGrp="1"/>
          </p:cNvSpPr>
          <p:nvPr>
            <p:ph type="body" sz="quarter" idx="33"/>
          </p:nvPr>
        </p:nvSpPr>
        <p:spPr/>
        <p:txBody>
          <a:bodyPr/>
          <a:lstStyle/>
          <a:p>
            <a:endParaRPr lang="zh-CN" altLang="en-US"/>
          </a:p>
        </p:txBody>
      </p:sp>
      <p:sp>
        <p:nvSpPr>
          <p:cNvPr id="47" name="文本占位符 46"/>
          <p:cNvSpPr>
            <a:spLocks noGrp="1"/>
          </p:cNvSpPr>
          <p:nvPr>
            <p:ph type="body" sz="quarter" idx="34"/>
          </p:nvPr>
        </p:nvSpPr>
        <p:spPr/>
        <p:txBody>
          <a:bodyPr/>
          <a:lstStyle/>
          <a:p>
            <a:endParaRPr lang="zh-CN" altLang="en-US"/>
          </a:p>
        </p:txBody>
      </p:sp>
      <p:sp>
        <p:nvSpPr>
          <p:cNvPr id="48" name="文本占位符 47"/>
          <p:cNvSpPr>
            <a:spLocks noGrp="1"/>
          </p:cNvSpPr>
          <p:nvPr>
            <p:ph type="body" sz="quarter" idx="35"/>
          </p:nvPr>
        </p:nvSpPr>
        <p:spPr/>
        <p:txBody>
          <a:bodyPr/>
          <a:lstStyle/>
          <a:p>
            <a:endParaRPr lang="zh-CN" altLang="en-US"/>
          </a:p>
        </p:txBody>
      </p:sp>
      <p:sp>
        <p:nvSpPr>
          <p:cNvPr id="49" name="文本占位符 48"/>
          <p:cNvSpPr>
            <a:spLocks noGrp="1"/>
          </p:cNvSpPr>
          <p:nvPr>
            <p:ph type="body" sz="quarter" idx="36"/>
          </p:nvPr>
        </p:nvSpPr>
        <p:spPr/>
        <p:txBody>
          <a:bodyPr/>
          <a:lstStyle/>
          <a:p>
            <a:endParaRPr lang="zh-CN" altLang="en-US"/>
          </a:p>
        </p:txBody>
      </p:sp>
      <p:sp>
        <p:nvSpPr>
          <p:cNvPr id="50" name="文本占位符 49"/>
          <p:cNvSpPr>
            <a:spLocks noGrp="1"/>
          </p:cNvSpPr>
          <p:nvPr>
            <p:ph type="body" sz="quarter" idx="37"/>
          </p:nvPr>
        </p:nvSpPr>
        <p:spPr/>
        <p:txBody>
          <a:bodyPr/>
          <a:lstStyle/>
          <a:p>
            <a:endParaRPr lang="zh-CN" altLang="en-US"/>
          </a:p>
        </p:txBody>
      </p:sp>
      <p:sp>
        <p:nvSpPr>
          <p:cNvPr id="51" name="文本占位符 50"/>
          <p:cNvSpPr>
            <a:spLocks noGrp="1"/>
          </p:cNvSpPr>
          <p:nvPr>
            <p:ph type="body" sz="quarter" idx="38"/>
          </p:nvPr>
        </p:nvSpPr>
        <p:spPr/>
        <p:txBody>
          <a:bodyPr/>
          <a:lstStyle/>
          <a:p>
            <a:endParaRPr lang="zh-CN" altLang="en-US"/>
          </a:p>
        </p:txBody>
      </p:sp>
      <p:sp>
        <p:nvSpPr>
          <p:cNvPr id="52" name="文本占位符 51"/>
          <p:cNvSpPr>
            <a:spLocks noGrp="1"/>
          </p:cNvSpPr>
          <p:nvPr>
            <p:ph type="body" sz="quarter" idx="39"/>
          </p:nvPr>
        </p:nvSpPr>
        <p:spPr/>
        <p:txBody>
          <a:bodyPr/>
          <a:lstStyle/>
          <a:p>
            <a:endParaRPr lang="zh-CN" altLang="en-US"/>
          </a:p>
        </p:txBody>
      </p:sp>
      <p:sp>
        <p:nvSpPr>
          <p:cNvPr id="53" name="文本占位符 52"/>
          <p:cNvSpPr>
            <a:spLocks noGrp="1"/>
          </p:cNvSpPr>
          <p:nvPr>
            <p:ph type="body" sz="quarter" idx="40"/>
          </p:nvPr>
        </p:nvSpPr>
        <p:spPr/>
        <p:txBody>
          <a:bodyPr/>
          <a:lstStyle/>
          <a:p>
            <a:endParaRPr lang="zh-CN" altLang="en-US"/>
          </a:p>
        </p:txBody>
      </p:sp>
    </p:spTree>
    <p:extLst>
      <p:ext uri="{BB962C8B-B14F-4D97-AF65-F5344CB8AC3E}">
        <p14:creationId xmlns:p14="http://schemas.microsoft.com/office/powerpoint/2010/main" val="257998581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 name="Right Arrow 157"/>
          <p:cNvSpPr/>
          <p:nvPr/>
        </p:nvSpPr>
        <p:spPr>
          <a:xfrm rot="16200000">
            <a:off x="2605395" y="4741400"/>
            <a:ext cx="647343" cy="356242"/>
          </a:xfrm>
          <a:prstGeom prst="rightArrow">
            <a:avLst>
              <a:gd name="adj1" fmla="val 40000"/>
              <a:gd name="adj2" fmla="val 50000"/>
            </a:avLst>
          </a:prstGeom>
          <a:gradFill flip="none" rotWithShape="1">
            <a:gsLst>
              <a:gs pos="15000">
                <a:schemeClr val="accent1">
                  <a:lumMod val="5000"/>
                  <a:lumOff val="95000"/>
                  <a:alpha val="0"/>
                </a:schemeClr>
              </a:gs>
              <a:gs pos="81000">
                <a:srgbClr val="99DFF9"/>
              </a:gs>
            </a:gsLst>
            <a:lin ang="0" scaled="1"/>
            <a:tileRect/>
          </a:gradFill>
          <a:ln w="15875">
            <a:gradFill flip="none" rotWithShape="1">
              <a:gsLst>
                <a:gs pos="0">
                  <a:schemeClr val="accent1">
                    <a:lumMod val="5000"/>
                    <a:lumOff val="95000"/>
                  </a:schemeClr>
                </a:gs>
                <a:gs pos="100000">
                  <a:srgbClr val="00B0F0"/>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78" eaLnBrk="1" fontAlgn="ctr" hangingPunct="1">
              <a:spcBef>
                <a:spcPts val="0"/>
              </a:spcBef>
              <a:spcAft>
                <a:spcPts val="0"/>
              </a:spcAft>
              <a:defRPr/>
            </a:pPr>
            <a:endParaRPr lang="en-US" altLang="zh-CN" dirty="0">
              <a:latin typeface="Huawei Sans" panose="020C0503030203020204" pitchFamily="34" charset="0"/>
              <a:sym typeface="Huawei Sans" panose="020C0503030203020204" pitchFamily="34" charset="0"/>
            </a:endParaRPr>
          </a:p>
        </p:txBody>
      </p:sp>
      <p:sp>
        <p:nvSpPr>
          <p:cNvPr id="55" name="Right Arrow 157"/>
          <p:cNvSpPr/>
          <p:nvPr/>
        </p:nvSpPr>
        <p:spPr>
          <a:xfrm rot="16200000">
            <a:off x="8220031" y="3218747"/>
            <a:ext cx="647343" cy="356242"/>
          </a:xfrm>
          <a:prstGeom prst="rightArrow">
            <a:avLst>
              <a:gd name="adj1" fmla="val 40000"/>
              <a:gd name="adj2" fmla="val 50000"/>
            </a:avLst>
          </a:prstGeom>
          <a:gradFill flip="none" rotWithShape="1">
            <a:gsLst>
              <a:gs pos="15000">
                <a:schemeClr val="accent1">
                  <a:lumMod val="5000"/>
                  <a:lumOff val="95000"/>
                  <a:alpha val="0"/>
                </a:schemeClr>
              </a:gs>
              <a:gs pos="81000">
                <a:srgbClr val="FFF2CC"/>
              </a:gs>
            </a:gsLst>
            <a:lin ang="0" scaled="1"/>
            <a:tileRect/>
          </a:gradFill>
          <a:ln w="15875">
            <a:gradFill flip="none" rotWithShape="1">
              <a:gsLst>
                <a:gs pos="11000">
                  <a:schemeClr val="accent1">
                    <a:lumMod val="0"/>
                    <a:lumOff val="100000"/>
                    <a:alpha val="0"/>
                  </a:schemeClr>
                </a:gs>
                <a:gs pos="67000">
                  <a:srgbClr val="FFD17D"/>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78" eaLnBrk="1" fontAlgn="ctr" hangingPunct="1">
              <a:spcBef>
                <a:spcPts val="0"/>
              </a:spcBef>
              <a:spcAft>
                <a:spcPts val="0"/>
              </a:spcAft>
              <a:defRPr/>
            </a:pPr>
            <a:endParaRPr lang="en-US" altLang="zh-CN" dirty="0">
              <a:latin typeface="Huawei Sans" panose="020C0503030203020204" pitchFamily="34" charset="0"/>
              <a:sym typeface="Huawei Sans" panose="020C0503030203020204" pitchFamily="34" charset="0"/>
            </a:endParaRPr>
          </a:p>
        </p:txBody>
      </p:sp>
      <p:sp>
        <p:nvSpPr>
          <p:cNvPr id="2" name="标题 1"/>
          <p:cNvSpPr>
            <a:spLocks noGrp="1"/>
          </p:cNvSpPr>
          <p:nvPr>
            <p:ph type="title"/>
          </p:nvPr>
        </p:nvSpPr>
        <p:spPr/>
        <p:txBody>
          <a:bodyPr/>
          <a:lstStyle/>
          <a:p>
            <a:pPr defTabSz="914034">
              <a:spcAft>
                <a:spcPts val="0"/>
              </a:spcAft>
              <a:defRPr/>
            </a:pPr>
            <a:r>
              <a:rPr lang="en-US" sz="3499" dirty="0">
                <a:latin typeface="Huawei Sans" panose="020C0503030203020204" pitchFamily="34" charset="0"/>
              </a:rPr>
              <a:t>Network Openness and Programmability</a:t>
            </a:r>
          </a:p>
        </p:txBody>
      </p:sp>
      <p:sp>
        <p:nvSpPr>
          <p:cNvPr id="37897" name="文本占位符 2"/>
          <p:cNvSpPr>
            <a:spLocks noGrp="1"/>
          </p:cNvSpPr>
          <p:nvPr>
            <p:ph type="body" sz="quarter" idx="4294967295"/>
          </p:nvPr>
        </p:nvSpPr>
        <p:spPr>
          <a:xfrm>
            <a:off x="446088" y="1271955"/>
            <a:ext cx="11306175" cy="4679950"/>
          </a:xfrm>
        </p:spPr>
        <p:txBody>
          <a:bodyPr/>
          <a:lstStyle/>
          <a:p>
            <a:pPr algn="l"/>
            <a:r>
              <a:rPr lang="en-US" sz="1600" dirty="0">
                <a:latin typeface="Huawei Sans" panose="020C0503030203020204" pitchFamily="34" charset="0"/>
              </a:rPr>
              <a:t>Network openness and programmability is to use programming methods to implement automated networks on the premise of open networks.</a:t>
            </a:r>
          </a:p>
          <a:p>
            <a:pPr algn="l"/>
            <a:r>
              <a:rPr lang="en-US" sz="1600" dirty="0">
                <a:latin typeface="Huawei Sans" panose="020C0503030203020204" pitchFamily="34" charset="0"/>
              </a:rPr>
              <a:t>In the early stage of SDN commercial use and in the future, traditional networks and SDN networks will coexist on a large scale. Network openness is implemented at two levels: device openness and SDN platform openness.</a:t>
            </a:r>
          </a:p>
        </p:txBody>
      </p:sp>
      <p:pic>
        <p:nvPicPr>
          <p:cNvPr id="25" name="图片 24"/>
          <p:cNvPicPr>
            <a:picLocks/>
          </p:cNvPicPr>
          <p:nvPr/>
        </p:nvPicPr>
        <p:blipFill>
          <a:blip r:embed="rId3" cstate="print">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a:off x="8300091" y="3538415"/>
            <a:ext cx="540000" cy="442800"/>
          </a:xfrm>
          <a:prstGeom prst="rect">
            <a:avLst/>
          </a:prstGeom>
        </p:spPr>
      </p:pic>
      <p:sp>
        <p:nvSpPr>
          <p:cNvPr id="26" name="Oval 124"/>
          <p:cNvSpPr/>
          <p:nvPr/>
        </p:nvSpPr>
        <p:spPr>
          <a:xfrm>
            <a:off x="5851525" y="4382626"/>
            <a:ext cx="5441950" cy="1479550"/>
          </a:xfrm>
          <a:prstGeom prst="ellipse">
            <a:avLst/>
          </a:prstGeom>
          <a:gradFill flip="none" rotWithShape="1">
            <a:gsLst>
              <a:gs pos="0">
                <a:srgbClr val="5B9BD5">
                  <a:lumMod val="5000"/>
                  <a:lumOff val="95000"/>
                </a:srgbClr>
              </a:gs>
              <a:gs pos="100000">
                <a:srgbClr val="99CCFF"/>
              </a:gs>
            </a:gsLst>
            <a:lin ang="5400000" scaled="1"/>
            <a:tileRect/>
          </a:gradFill>
          <a:ln w="12700" cap="flat" cmpd="sng" algn="ctr">
            <a:noFill/>
            <a:prstDash val="solid"/>
            <a:miter lim="800000"/>
          </a:ln>
          <a:effectLst/>
        </p:spPr>
        <p:txBody>
          <a:bodyPr anchor="ctr"/>
          <a:lstStyle/>
          <a:p>
            <a:pPr algn="ctr" defTabSz="914309" eaLnBrk="1" fontAlgn="ctr" hangingPunct="1">
              <a:spcBef>
                <a:spcPts val="0"/>
              </a:spcBef>
              <a:spcAft>
                <a:spcPts val="0"/>
              </a:spcAft>
              <a:defRPr/>
            </a:pPr>
            <a:endParaRPr lang="en-US" altLang="zh-CN" kern="0" dirty="0">
              <a:solidFill>
                <a:prstClr val="white"/>
              </a:solidFill>
              <a:latin typeface="Huawei Sans" panose="020C0503030203020204" pitchFamily="34" charset="0"/>
              <a:ea typeface="+mn-ea"/>
            </a:endParaRPr>
          </a:p>
        </p:txBody>
      </p:sp>
      <p:pic>
        <p:nvPicPr>
          <p:cNvPr id="37900" name="图片 265"/>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859713" y="4382626"/>
            <a:ext cx="349250" cy="306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7901" name="图片 265"/>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943975" y="4382626"/>
            <a:ext cx="347663" cy="306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37902" name="Straight Connector 4"/>
          <p:cNvCxnSpPr>
            <a:cxnSpLocks/>
          </p:cNvCxnSpPr>
          <p:nvPr/>
        </p:nvCxnSpPr>
        <p:spPr bwMode="auto">
          <a:xfrm>
            <a:off x="8208963" y="4649326"/>
            <a:ext cx="735012" cy="0"/>
          </a:xfrm>
          <a:prstGeom prst="line">
            <a:avLst/>
          </a:prstGeom>
          <a:noFill/>
          <a:ln w="19050" algn="ctr">
            <a:solidFill>
              <a:srgbClr val="000000"/>
            </a:solidFill>
            <a:miter lim="800000"/>
            <a:headEnd/>
            <a:tailEnd/>
          </a:ln>
          <a:extLst>
            <a:ext uri="{909E8E84-426E-40DD-AFC4-6F175D3DCCD1}">
              <a14:hiddenFill xmlns:a14="http://schemas.microsoft.com/office/drawing/2010/main">
                <a:noFill/>
              </a14:hiddenFill>
            </a:ext>
          </a:extLst>
        </p:spPr>
      </p:cxnSp>
      <p:pic>
        <p:nvPicPr>
          <p:cNvPr id="37903" name="图片 265"/>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446838" y="4989051"/>
            <a:ext cx="347662" cy="306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7904" name="图片 265"/>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007225" y="5389101"/>
            <a:ext cx="349250" cy="306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37905" name="Straight Connector 9"/>
          <p:cNvCxnSpPr>
            <a:cxnSpLocks noChangeShapeType="1"/>
            <a:stCxn id="37903" idx="3"/>
            <a:endCxn id="37904" idx="0"/>
          </p:cNvCxnSpPr>
          <p:nvPr/>
        </p:nvCxnSpPr>
        <p:spPr bwMode="auto">
          <a:xfrm>
            <a:off x="6794500" y="5141451"/>
            <a:ext cx="387350" cy="247650"/>
          </a:xfrm>
          <a:prstGeom prst="line">
            <a:avLst/>
          </a:prstGeom>
          <a:noFill/>
          <a:ln w="19050" algn="ctr">
            <a:solidFill>
              <a:srgbClr val="000000"/>
            </a:solidFill>
            <a:miter lim="800000"/>
            <a:headEnd/>
            <a:tailEnd/>
          </a:ln>
          <a:extLst>
            <a:ext uri="{909E8E84-426E-40DD-AFC4-6F175D3DCCD1}">
              <a14:hiddenFill xmlns:a14="http://schemas.microsoft.com/office/drawing/2010/main">
                <a:noFill/>
              </a14:hiddenFill>
            </a:ext>
          </a:extLst>
        </p:spPr>
      </p:cxnSp>
      <p:cxnSp>
        <p:nvCxnSpPr>
          <p:cNvPr id="37906" name="Straight Connector 15"/>
          <p:cNvCxnSpPr>
            <a:cxnSpLocks noChangeShapeType="1"/>
            <a:stCxn id="37903" idx="3"/>
            <a:endCxn id="37900" idx="2"/>
          </p:cNvCxnSpPr>
          <p:nvPr/>
        </p:nvCxnSpPr>
        <p:spPr bwMode="auto">
          <a:xfrm flipV="1">
            <a:off x="6794500" y="4689014"/>
            <a:ext cx="1239838" cy="452437"/>
          </a:xfrm>
          <a:prstGeom prst="line">
            <a:avLst/>
          </a:prstGeom>
          <a:noFill/>
          <a:ln w="19050" algn="ctr">
            <a:solidFill>
              <a:srgbClr val="000000"/>
            </a:solidFill>
            <a:miter lim="800000"/>
            <a:headEnd/>
            <a:tailEnd/>
          </a:ln>
          <a:extLst>
            <a:ext uri="{909E8E84-426E-40DD-AFC4-6F175D3DCCD1}">
              <a14:hiddenFill xmlns:a14="http://schemas.microsoft.com/office/drawing/2010/main">
                <a:noFill/>
              </a14:hiddenFill>
            </a:ext>
          </a:extLst>
        </p:spPr>
      </p:cxnSp>
      <p:pic>
        <p:nvPicPr>
          <p:cNvPr id="37907" name="图片 265"/>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9804400" y="5389101"/>
            <a:ext cx="349250" cy="306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37908" name="Straight Connector 67"/>
          <p:cNvCxnSpPr>
            <a:cxnSpLocks noChangeShapeType="1"/>
            <a:endCxn id="37901" idx="2"/>
          </p:cNvCxnSpPr>
          <p:nvPr/>
        </p:nvCxnSpPr>
        <p:spPr bwMode="auto">
          <a:xfrm flipH="1" flipV="1">
            <a:off x="9117013" y="4689014"/>
            <a:ext cx="1257300" cy="452437"/>
          </a:xfrm>
          <a:prstGeom prst="line">
            <a:avLst/>
          </a:prstGeom>
          <a:noFill/>
          <a:ln w="19050" algn="ctr">
            <a:solidFill>
              <a:srgbClr val="000000"/>
            </a:solidFill>
            <a:miter lim="800000"/>
            <a:headEnd/>
            <a:tailEnd/>
          </a:ln>
          <a:extLst>
            <a:ext uri="{909E8E84-426E-40DD-AFC4-6F175D3DCCD1}">
              <a14:hiddenFill xmlns:a14="http://schemas.microsoft.com/office/drawing/2010/main">
                <a:noFill/>
              </a14:hiddenFill>
            </a:ext>
          </a:extLst>
        </p:spPr>
      </p:cxnSp>
      <p:cxnSp>
        <p:nvCxnSpPr>
          <p:cNvPr id="37909" name="Straight Connector 70"/>
          <p:cNvCxnSpPr>
            <a:cxnSpLocks noChangeShapeType="1"/>
            <a:endCxn id="37907" idx="0"/>
          </p:cNvCxnSpPr>
          <p:nvPr/>
        </p:nvCxnSpPr>
        <p:spPr bwMode="auto">
          <a:xfrm flipH="1">
            <a:off x="9979025" y="5141451"/>
            <a:ext cx="395288" cy="247650"/>
          </a:xfrm>
          <a:prstGeom prst="line">
            <a:avLst/>
          </a:prstGeom>
          <a:noFill/>
          <a:ln w="19050" algn="ctr">
            <a:solidFill>
              <a:srgbClr val="000000"/>
            </a:solidFill>
            <a:miter lim="800000"/>
            <a:headEnd/>
            <a:tailEnd/>
          </a:ln>
          <a:extLst>
            <a:ext uri="{909E8E84-426E-40DD-AFC4-6F175D3DCCD1}">
              <a14:hiddenFill xmlns:a14="http://schemas.microsoft.com/office/drawing/2010/main">
                <a:noFill/>
              </a14:hiddenFill>
            </a:ext>
          </a:extLst>
        </p:spPr>
      </p:cxnSp>
      <p:pic>
        <p:nvPicPr>
          <p:cNvPr id="37910" name="图片 265"/>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0374313" y="4989051"/>
            <a:ext cx="349250" cy="306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37911" name="Straight Connector 18"/>
          <p:cNvCxnSpPr>
            <a:cxnSpLocks noChangeShapeType="1"/>
            <a:stCxn id="37904" idx="3"/>
            <a:endCxn id="37907" idx="1"/>
          </p:cNvCxnSpPr>
          <p:nvPr/>
        </p:nvCxnSpPr>
        <p:spPr bwMode="auto">
          <a:xfrm>
            <a:off x="7356475" y="5543089"/>
            <a:ext cx="2447925" cy="0"/>
          </a:xfrm>
          <a:prstGeom prst="line">
            <a:avLst/>
          </a:prstGeom>
          <a:noFill/>
          <a:ln w="19050" algn="ctr">
            <a:solidFill>
              <a:srgbClr val="000000"/>
            </a:solidFill>
            <a:miter lim="800000"/>
            <a:headEnd/>
            <a:tailEnd/>
          </a:ln>
          <a:extLst>
            <a:ext uri="{909E8E84-426E-40DD-AFC4-6F175D3DCCD1}">
              <a14:hiddenFill xmlns:a14="http://schemas.microsoft.com/office/drawing/2010/main">
                <a:noFill/>
              </a14:hiddenFill>
            </a:ext>
          </a:extLst>
        </p:spPr>
      </p:cxnSp>
      <p:cxnSp>
        <p:nvCxnSpPr>
          <p:cNvPr id="37912" name="Straight Connector 15"/>
          <p:cNvCxnSpPr>
            <a:cxnSpLocks noChangeShapeType="1"/>
            <a:stCxn id="37907" idx="0"/>
            <a:endCxn id="37900" idx="2"/>
          </p:cNvCxnSpPr>
          <p:nvPr/>
        </p:nvCxnSpPr>
        <p:spPr bwMode="auto">
          <a:xfrm flipH="1" flipV="1">
            <a:off x="8034338" y="4689014"/>
            <a:ext cx="1944687" cy="700087"/>
          </a:xfrm>
          <a:prstGeom prst="line">
            <a:avLst/>
          </a:prstGeom>
          <a:noFill/>
          <a:ln w="19050" algn="ctr">
            <a:solidFill>
              <a:srgbClr val="000000"/>
            </a:solidFill>
            <a:miter lim="800000"/>
            <a:headEnd/>
            <a:tailEnd/>
          </a:ln>
          <a:extLst>
            <a:ext uri="{909E8E84-426E-40DD-AFC4-6F175D3DCCD1}">
              <a14:hiddenFill xmlns:a14="http://schemas.microsoft.com/office/drawing/2010/main">
                <a:noFill/>
              </a14:hiddenFill>
            </a:ext>
          </a:extLst>
        </p:spPr>
      </p:cxnSp>
      <p:cxnSp>
        <p:nvCxnSpPr>
          <p:cNvPr id="37913" name="Straight Connector 15"/>
          <p:cNvCxnSpPr>
            <a:cxnSpLocks noChangeShapeType="1"/>
            <a:stCxn id="37904" idx="0"/>
            <a:endCxn id="37901" idx="2"/>
          </p:cNvCxnSpPr>
          <p:nvPr/>
        </p:nvCxnSpPr>
        <p:spPr bwMode="auto">
          <a:xfrm flipV="1">
            <a:off x="7181850" y="4689014"/>
            <a:ext cx="1935163" cy="700087"/>
          </a:xfrm>
          <a:prstGeom prst="line">
            <a:avLst/>
          </a:prstGeom>
          <a:noFill/>
          <a:ln w="19050" algn="ctr">
            <a:solidFill>
              <a:srgbClr val="000000"/>
            </a:solidFill>
            <a:miter lim="800000"/>
            <a:headEnd/>
            <a:tailEnd/>
          </a:ln>
          <a:extLst>
            <a:ext uri="{909E8E84-426E-40DD-AFC4-6F175D3DCCD1}">
              <a14:hiddenFill xmlns:a14="http://schemas.microsoft.com/office/drawing/2010/main">
                <a:noFill/>
              </a14:hiddenFill>
            </a:ext>
          </a:extLst>
        </p:spPr>
      </p:cxnSp>
      <p:cxnSp>
        <p:nvCxnSpPr>
          <p:cNvPr id="37914" name="Straight Connector 15"/>
          <p:cNvCxnSpPr>
            <a:cxnSpLocks/>
            <a:stCxn id="37903" idx="3"/>
            <a:endCxn id="37907" idx="1"/>
          </p:cNvCxnSpPr>
          <p:nvPr/>
        </p:nvCxnSpPr>
        <p:spPr bwMode="auto">
          <a:xfrm>
            <a:off x="6794500" y="5141451"/>
            <a:ext cx="3009900" cy="401638"/>
          </a:xfrm>
          <a:prstGeom prst="line">
            <a:avLst/>
          </a:prstGeom>
          <a:noFill/>
          <a:ln w="19050" algn="ctr">
            <a:solidFill>
              <a:srgbClr val="000000"/>
            </a:solidFill>
            <a:miter lim="800000"/>
            <a:headEnd/>
            <a:tailEnd/>
          </a:ln>
          <a:extLst>
            <a:ext uri="{909E8E84-426E-40DD-AFC4-6F175D3DCCD1}">
              <a14:hiddenFill xmlns:a14="http://schemas.microsoft.com/office/drawing/2010/main">
                <a:noFill/>
              </a14:hiddenFill>
            </a:ext>
          </a:extLst>
        </p:spPr>
      </p:cxnSp>
      <p:cxnSp>
        <p:nvCxnSpPr>
          <p:cNvPr id="37915" name="Straight Connector 15"/>
          <p:cNvCxnSpPr>
            <a:cxnSpLocks noChangeShapeType="1"/>
            <a:stCxn id="37904" idx="3"/>
            <a:endCxn id="37910" idx="1"/>
          </p:cNvCxnSpPr>
          <p:nvPr/>
        </p:nvCxnSpPr>
        <p:spPr bwMode="auto">
          <a:xfrm flipV="1">
            <a:off x="7356475" y="5141451"/>
            <a:ext cx="3017838" cy="401638"/>
          </a:xfrm>
          <a:prstGeom prst="line">
            <a:avLst/>
          </a:prstGeom>
          <a:noFill/>
          <a:ln w="19050" algn="ctr">
            <a:solidFill>
              <a:srgbClr val="000000"/>
            </a:solidFill>
            <a:miter lim="800000"/>
            <a:headEnd/>
            <a:tailEnd/>
          </a:ln>
          <a:extLst>
            <a:ext uri="{909E8E84-426E-40DD-AFC4-6F175D3DCCD1}">
              <a14:hiddenFill xmlns:a14="http://schemas.microsoft.com/office/drawing/2010/main">
                <a:noFill/>
              </a14:hiddenFill>
            </a:ext>
          </a:extLst>
        </p:spPr>
      </p:cxnSp>
      <p:cxnSp>
        <p:nvCxnSpPr>
          <p:cNvPr id="37916" name="Straight Connector 180"/>
          <p:cNvCxnSpPr>
            <a:cxnSpLocks/>
            <a:stCxn id="25" idx="2"/>
            <a:endCxn id="37903" idx="0"/>
          </p:cNvCxnSpPr>
          <p:nvPr/>
        </p:nvCxnSpPr>
        <p:spPr bwMode="auto">
          <a:xfrm flipH="1">
            <a:off x="6621463" y="3980989"/>
            <a:ext cx="1947862" cy="1008062"/>
          </a:xfrm>
          <a:prstGeom prst="line">
            <a:avLst/>
          </a:prstGeom>
          <a:noFill/>
          <a:ln w="19050" algn="ctr">
            <a:solidFill>
              <a:srgbClr val="FFC000"/>
            </a:solidFill>
            <a:prstDash val="sysDash"/>
            <a:miter lim="800000"/>
            <a:headEnd/>
            <a:tailEnd/>
          </a:ln>
          <a:extLst>
            <a:ext uri="{909E8E84-426E-40DD-AFC4-6F175D3DCCD1}">
              <a14:hiddenFill xmlns:a14="http://schemas.microsoft.com/office/drawing/2010/main">
                <a:noFill/>
              </a14:hiddenFill>
            </a:ext>
          </a:extLst>
        </p:spPr>
      </p:cxnSp>
      <p:cxnSp>
        <p:nvCxnSpPr>
          <p:cNvPr id="37917" name="Straight Connector 180"/>
          <p:cNvCxnSpPr>
            <a:cxnSpLocks/>
            <a:stCxn id="25" idx="2"/>
            <a:endCxn id="37900" idx="0"/>
          </p:cNvCxnSpPr>
          <p:nvPr/>
        </p:nvCxnSpPr>
        <p:spPr bwMode="auto">
          <a:xfrm flipH="1">
            <a:off x="8034338" y="3980989"/>
            <a:ext cx="534987" cy="401637"/>
          </a:xfrm>
          <a:prstGeom prst="line">
            <a:avLst/>
          </a:prstGeom>
          <a:noFill/>
          <a:ln w="19050" algn="ctr">
            <a:solidFill>
              <a:srgbClr val="FFC000"/>
            </a:solidFill>
            <a:prstDash val="sysDash"/>
            <a:miter lim="800000"/>
            <a:headEnd/>
            <a:tailEnd/>
          </a:ln>
          <a:extLst>
            <a:ext uri="{909E8E84-426E-40DD-AFC4-6F175D3DCCD1}">
              <a14:hiddenFill xmlns:a14="http://schemas.microsoft.com/office/drawing/2010/main">
                <a:noFill/>
              </a14:hiddenFill>
            </a:ext>
          </a:extLst>
        </p:spPr>
      </p:cxnSp>
      <p:cxnSp>
        <p:nvCxnSpPr>
          <p:cNvPr id="37918" name="Straight Connector 180"/>
          <p:cNvCxnSpPr>
            <a:cxnSpLocks/>
            <a:stCxn id="25" idx="2"/>
            <a:endCxn id="37901" idx="0"/>
          </p:cNvCxnSpPr>
          <p:nvPr/>
        </p:nvCxnSpPr>
        <p:spPr bwMode="auto">
          <a:xfrm>
            <a:off x="8569325" y="3980989"/>
            <a:ext cx="547688" cy="401637"/>
          </a:xfrm>
          <a:prstGeom prst="line">
            <a:avLst/>
          </a:prstGeom>
          <a:noFill/>
          <a:ln w="19050" algn="ctr">
            <a:solidFill>
              <a:srgbClr val="FFC000"/>
            </a:solidFill>
            <a:prstDash val="sysDash"/>
            <a:miter lim="800000"/>
            <a:headEnd/>
            <a:tailEnd/>
          </a:ln>
          <a:extLst>
            <a:ext uri="{909E8E84-426E-40DD-AFC4-6F175D3DCCD1}">
              <a14:hiddenFill xmlns:a14="http://schemas.microsoft.com/office/drawing/2010/main">
                <a:noFill/>
              </a14:hiddenFill>
            </a:ext>
          </a:extLst>
        </p:spPr>
      </p:cxnSp>
      <p:cxnSp>
        <p:nvCxnSpPr>
          <p:cNvPr id="37919" name="Straight Connector 180"/>
          <p:cNvCxnSpPr>
            <a:cxnSpLocks/>
            <a:stCxn id="25" idx="2"/>
            <a:endCxn id="37910" idx="0"/>
          </p:cNvCxnSpPr>
          <p:nvPr/>
        </p:nvCxnSpPr>
        <p:spPr bwMode="auto">
          <a:xfrm>
            <a:off x="8569325" y="3980989"/>
            <a:ext cx="1979613" cy="1008062"/>
          </a:xfrm>
          <a:prstGeom prst="line">
            <a:avLst/>
          </a:prstGeom>
          <a:noFill/>
          <a:ln w="19050" algn="ctr">
            <a:solidFill>
              <a:srgbClr val="FFC000"/>
            </a:solidFill>
            <a:prstDash val="sysDash"/>
            <a:miter lim="800000"/>
            <a:headEnd/>
            <a:tailEnd/>
          </a:ln>
          <a:extLst>
            <a:ext uri="{909E8E84-426E-40DD-AFC4-6F175D3DCCD1}">
              <a14:hiddenFill xmlns:a14="http://schemas.microsoft.com/office/drawing/2010/main">
                <a:noFill/>
              </a14:hiddenFill>
            </a:ext>
          </a:extLst>
        </p:spPr>
      </p:cxnSp>
      <p:cxnSp>
        <p:nvCxnSpPr>
          <p:cNvPr id="37920" name="Straight Connector 180"/>
          <p:cNvCxnSpPr>
            <a:cxnSpLocks/>
            <a:stCxn id="25" idx="2"/>
            <a:endCxn id="37907" idx="0"/>
          </p:cNvCxnSpPr>
          <p:nvPr/>
        </p:nvCxnSpPr>
        <p:spPr bwMode="auto">
          <a:xfrm>
            <a:off x="8569325" y="3980989"/>
            <a:ext cx="1409700" cy="1408112"/>
          </a:xfrm>
          <a:prstGeom prst="line">
            <a:avLst/>
          </a:prstGeom>
          <a:noFill/>
          <a:ln w="19050" algn="ctr">
            <a:solidFill>
              <a:srgbClr val="FFC000"/>
            </a:solidFill>
            <a:prstDash val="sysDash"/>
            <a:miter lim="800000"/>
            <a:headEnd/>
            <a:tailEnd/>
          </a:ln>
          <a:extLst>
            <a:ext uri="{909E8E84-426E-40DD-AFC4-6F175D3DCCD1}">
              <a14:hiddenFill xmlns:a14="http://schemas.microsoft.com/office/drawing/2010/main">
                <a:noFill/>
              </a14:hiddenFill>
            </a:ext>
          </a:extLst>
        </p:spPr>
      </p:cxnSp>
      <p:cxnSp>
        <p:nvCxnSpPr>
          <p:cNvPr id="37921" name="Straight Connector 180"/>
          <p:cNvCxnSpPr>
            <a:cxnSpLocks/>
            <a:stCxn id="25" idx="2"/>
            <a:endCxn id="37904" idx="0"/>
          </p:cNvCxnSpPr>
          <p:nvPr/>
        </p:nvCxnSpPr>
        <p:spPr bwMode="auto">
          <a:xfrm flipH="1">
            <a:off x="7181850" y="3980989"/>
            <a:ext cx="1387475" cy="1408112"/>
          </a:xfrm>
          <a:prstGeom prst="line">
            <a:avLst/>
          </a:prstGeom>
          <a:noFill/>
          <a:ln w="19050" algn="ctr">
            <a:solidFill>
              <a:srgbClr val="FFC000"/>
            </a:solidFill>
            <a:prstDash val="sysDash"/>
            <a:miter lim="800000"/>
            <a:headEnd/>
            <a:tailEnd/>
          </a:ln>
          <a:extLst>
            <a:ext uri="{909E8E84-426E-40DD-AFC4-6F175D3DCCD1}">
              <a14:hiddenFill xmlns:a14="http://schemas.microsoft.com/office/drawing/2010/main">
                <a:noFill/>
              </a14:hiddenFill>
            </a:ext>
          </a:extLst>
        </p:spPr>
      </p:cxnSp>
      <p:sp>
        <p:nvSpPr>
          <p:cNvPr id="37922" name="文本框 49"/>
          <p:cNvSpPr txBox="1">
            <a:spLocks noChangeArrowheads="1"/>
          </p:cNvSpPr>
          <p:nvPr/>
        </p:nvSpPr>
        <p:spPr bwMode="auto">
          <a:xfrm>
            <a:off x="7886700" y="2739564"/>
            <a:ext cx="1389063" cy="323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Huawei Sans" panose="020C0503030203020204" pitchFamily="34" charset="0"/>
                <a:ea typeface="方正兰亭黑简体" panose="02000000000000000000" pitchFamily="2" charset="-122"/>
              </a:defRPr>
            </a:lvl1pPr>
            <a:lvl2pPr marL="742950" indent="-285750">
              <a:defRPr>
                <a:solidFill>
                  <a:schemeClr val="tx1"/>
                </a:solidFill>
                <a:latin typeface="Huawei Sans" panose="020C0503030203020204" pitchFamily="34" charset="0"/>
                <a:ea typeface="方正兰亭黑简体" panose="02000000000000000000" pitchFamily="2" charset="-122"/>
              </a:defRPr>
            </a:lvl2pPr>
            <a:lvl3pPr marL="1143000" indent="-228600">
              <a:defRPr>
                <a:solidFill>
                  <a:schemeClr val="tx1"/>
                </a:solidFill>
                <a:latin typeface="Huawei Sans" panose="020C0503030203020204" pitchFamily="34" charset="0"/>
                <a:ea typeface="方正兰亭黑简体" panose="02000000000000000000" pitchFamily="2" charset="-122"/>
              </a:defRPr>
            </a:lvl3pPr>
            <a:lvl4pPr marL="1600200" indent="-228600">
              <a:defRPr>
                <a:solidFill>
                  <a:schemeClr val="tx1"/>
                </a:solidFill>
                <a:latin typeface="Huawei Sans" panose="020C0503030203020204" pitchFamily="34" charset="0"/>
                <a:ea typeface="方正兰亭黑简体" panose="02000000000000000000" pitchFamily="2" charset="-122"/>
              </a:defRPr>
            </a:lvl4pPr>
            <a:lvl5pPr marL="2057400" indent="-228600">
              <a:defRPr>
                <a:solidFill>
                  <a:schemeClr val="tx1"/>
                </a:solidFill>
                <a:latin typeface="Huawei Sans" panose="020C0503030203020204" pitchFamily="34" charset="0"/>
                <a:ea typeface="方正兰亭黑简体" panose="02000000000000000000" pitchFamily="2" charset="-122"/>
              </a:defRPr>
            </a:lvl5pPr>
            <a:lvl6pPr marL="25146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6pPr>
            <a:lvl7pPr marL="29718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7pPr>
            <a:lvl8pPr marL="34290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8pPr>
            <a:lvl9pPr marL="38862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9pPr>
          </a:lstStyle>
          <a:p>
            <a:pPr eaLnBrk="1" fontAlgn="ctr" hangingPunct="1"/>
            <a:r>
              <a:rPr lang="en-US" sz="1500" dirty="0">
                <a:solidFill>
                  <a:srgbClr val="0070C0"/>
                </a:solidFill>
                <a:latin typeface="Huawei Sans" panose="020C0503030203020204" pitchFamily="34" charset="0"/>
              </a:rPr>
              <a:t>RESTful API</a:t>
            </a:r>
          </a:p>
        </p:txBody>
      </p:sp>
      <p:pic>
        <p:nvPicPr>
          <p:cNvPr id="37923" name="图片 52"/>
          <p:cNvPicPr>
            <a:picLocks/>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657475" y="5230351"/>
            <a:ext cx="541338" cy="441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7924" name="文本框 55"/>
          <p:cNvSpPr txBox="1">
            <a:spLocks noChangeArrowheads="1"/>
          </p:cNvSpPr>
          <p:nvPr/>
        </p:nvSpPr>
        <p:spPr bwMode="auto">
          <a:xfrm>
            <a:off x="1081228" y="3760326"/>
            <a:ext cx="3625850" cy="554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Huawei Sans" panose="020C0503030203020204" pitchFamily="34" charset="0"/>
                <a:ea typeface="方正兰亭黑简体" panose="02000000000000000000" pitchFamily="2" charset="-122"/>
              </a:defRPr>
            </a:lvl1pPr>
            <a:lvl2pPr marL="742950" indent="-285750">
              <a:defRPr>
                <a:solidFill>
                  <a:schemeClr val="tx1"/>
                </a:solidFill>
                <a:latin typeface="Huawei Sans" panose="020C0503030203020204" pitchFamily="34" charset="0"/>
                <a:ea typeface="方正兰亭黑简体" panose="02000000000000000000" pitchFamily="2" charset="-122"/>
              </a:defRPr>
            </a:lvl2pPr>
            <a:lvl3pPr marL="1143000" indent="-228600">
              <a:defRPr>
                <a:solidFill>
                  <a:schemeClr val="tx1"/>
                </a:solidFill>
                <a:latin typeface="Huawei Sans" panose="020C0503030203020204" pitchFamily="34" charset="0"/>
                <a:ea typeface="方正兰亭黑简体" panose="02000000000000000000" pitchFamily="2" charset="-122"/>
              </a:defRPr>
            </a:lvl3pPr>
            <a:lvl4pPr marL="1600200" indent="-228600">
              <a:defRPr>
                <a:solidFill>
                  <a:schemeClr val="tx1"/>
                </a:solidFill>
                <a:latin typeface="Huawei Sans" panose="020C0503030203020204" pitchFamily="34" charset="0"/>
                <a:ea typeface="方正兰亭黑简体" panose="02000000000000000000" pitchFamily="2" charset="-122"/>
              </a:defRPr>
            </a:lvl4pPr>
            <a:lvl5pPr marL="2057400" indent="-228600">
              <a:defRPr>
                <a:solidFill>
                  <a:schemeClr val="tx1"/>
                </a:solidFill>
                <a:latin typeface="Huawei Sans" panose="020C0503030203020204" pitchFamily="34" charset="0"/>
                <a:ea typeface="方正兰亭黑简体" panose="02000000000000000000" pitchFamily="2" charset="-122"/>
              </a:defRPr>
            </a:lvl5pPr>
            <a:lvl6pPr marL="25146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6pPr>
            <a:lvl7pPr marL="29718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7pPr>
            <a:lvl8pPr marL="34290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8pPr>
            <a:lvl9pPr marL="38862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9pPr>
          </a:lstStyle>
          <a:p>
            <a:pPr algn="ctr" eaLnBrk="1" fontAlgn="ctr" hangingPunct="1"/>
            <a:r>
              <a:rPr lang="en-US" sz="1500" dirty="0">
                <a:solidFill>
                  <a:srgbClr val="0070C0"/>
                </a:solidFill>
                <a:latin typeface="Huawei Sans" panose="020C0503030203020204" pitchFamily="34" charset="0"/>
              </a:rPr>
              <a:t>CLI/SSH, SNMP, NETCONF, RESTCONF, Telemetry, OPS, ...</a:t>
            </a:r>
          </a:p>
        </p:txBody>
      </p:sp>
      <p:sp>
        <p:nvSpPr>
          <p:cNvPr id="37925" name="文本框 56"/>
          <p:cNvSpPr txBox="1">
            <a:spLocks noChangeArrowheads="1"/>
          </p:cNvSpPr>
          <p:nvPr/>
        </p:nvSpPr>
        <p:spPr bwMode="auto">
          <a:xfrm>
            <a:off x="634230" y="5976785"/>
            <a:ext cx="4519846"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Huawei Sans" panose="020C0503030203020204" pitchFamily="34" charset="0"/>
                <a:ea typeface="方正兰亭黑简体" panose="02000000000000000000" pitchFamily="2" charset="-122"/>
              </a:defRPr>
            </a:lvl1pPr>
            <a:lvl2pPr marL="742950" indent="-285750">
              <a:defRPr>
                <a:solidFill>
                  <a:schemeClr val="tx1"/>
                </a:solidFill>
                <a:latin typeface="Huawei Sans" panose="020C0503030203020204" pitchFamily="34" charset="0"/>
                <a:ea typeface="方正兰亭黑简体" panose="02000000000000000000" pitchFamily="2" charset="-122"/>
              </a:defRPr>
            </a:lvl2pPr>
            <a:lvl3pPr marL="1143000" indent="-228600">
              <a:defRPr>
                <a:solidFill>
                  <a:schemeClr val="tx1"/>
                </a:solidFill>
                <a:latin typeface="Huawei Sans" panose="020C0503030203020204" pitchFamily="34" charset="0"/>
                <a:ea typeface="方正兰亭黑简体" panose="02000000000000000000" pitchFamily="2" charset="-122"/>
              </a:defRPr>
            </a:lvl3pPr>
            <a:lvl4pPr marL="1600200" indent="-228600">
              <a:defRPr>
                <a:solidFill>
                  <a:schemeClr val="tx1"/>
                </a:solidFill>
                <a:latin typeface="Huawei Sans" panose="020C0503030203020204" pitchFamily="34" charset="0"/>
                <a:ea typeface="方正兰亭黑简体" panose="02000000000000000000" pitchFamily="2" charset="-122"/>
              </a:defRPr>
            </a:lvl4pPr>
            <a:lvl5pPr marL="2057400" indent="-228600">
              <a:defRPr>
                <a:solidFill>
                  <a:schemeClr val="tx1"/>
                </a:solidFill>
                <a:latin typeface="Huawei Sans" panose="020C0503030203020204" pitchFamily="34" charset="0"/>
                <a:ea typeface="方正兰亭黑简体" panose="02000000000000000000" pitchFamily="2" charset="-122"/>
              </a:defRPr>
            </a:lvl5pPr>
            <a:lvl6pPr marL="25146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6pPr>
            <a:lvl7pPr marL="29718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7pPr>
            <a:lvl8pPr marL="34290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8pPr>
            <a:lvl9pPr marL="38862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9pPr>
          </a:lstStyle>
          <a:p>
            <a:pPr algn="ctr" eaLnBrk="1" fontAlgn="ctr" hangingPunct="1"/>
            <a:r>
              <a:rPr lang="en-US" sz="1600" dirty="0">
                <a:latin typeface="Huawei Sans" panose="020C0503030203020204" pitchFamily="34" charset="0"/>
              </a:rPr>
              <a:t>Device-based openness and programmability</a:t>
            </a:r>
          </a:p>
        </p:txBody>
      </p:sp>
      <p:sp>
        <p:nvSpPr>
          <p:cNvPr id="37926" name="文本框 57"/>
          <p:cNvSpPr txBox="1">
            <a:spLocks noChangeArrowheads="1"/>
          </p:cNvSpPr>
          <p:nvPr/>
        </p:nvSpPr>
        <p:spPr bwMode="auto">
          <a:xfrm>
            <a:off x="6630292" y="5976785"/>
            <a:ext cx="418306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Huawei Sans" panose="020C0503030203020204" pitchFamily="34" charset="0"/>
                <a:ea typeface="方正兰亭黑简体" panose="02000000000000000000" pitchFamily="2" charset="-122"/>
              </a:defRPr>
            </a:lvl1pPr>
            <a:lvl2pPr marL="742950" indent="-285750">
              <a:defRPr>
                <a:solidFill>
                  <a:schemeClr val="tx1"/>
                </a:solidFill>
                <a:latin typeface="Huawei Sans" panose="020C0503030203020204" pitchFamily="34" charset="0"/>
                <a:ea typeface="方正兰亭黑简体" panose="02000000000000000000" pitchFamily="2" charset="-122"/>
              </a:defRPr>
            </a:lvl2pPr>
            <a:lvl3pPr marL="1143000" indent="-228600">
              <a:defRPr>
                <a:solidFill>
                  <a:schemeClr val="tx1"/>
                </a:solidFill>
                <a:latin typeface="Huawei Sans" panose="020C0503030203020204" pitchFamily="34" charset="0"/>
                <a:ea typeface="方正兰亭黑简体" panose="02000000000000000000" pitchFamily="2" charset="-122"/>
              </a:defRPr>
            </a:lvl3pPr>
            <a:lvl4pPr marL="1600200" indent="-228600">
              <a:defRPr>
                <a:solidFill>
                  <a:schemeClr val="tx1"/>
                </a:solidFill>
                <a:latin typeface="Huawei Sans" panose="020C0503030203020204" pitchFamily="34" charset="0"/>
                <a:ea typeface="方正兰亭黑简体" panose="02000000000000000000" pitchFamily="2" charset="-122"/>
              </a:defRPr>
            </a:lvl4pPr>
            <a:lvl5pPr marL="2057400" indent="-228600">
              <a:defRPr>
                <a:solidFill>
                  <a:schemeClr val="tx1"/>
                </a:solidFill>
                <a:latin typeface="Huawei Sans" panose="020C0503030203020204" pitchFamily="34" charset="0"/>
                <a:ea typeface="方正兰亭黑简体" panose="02000000000000000000" pitchFamily="2" charset="-122"/>
              </a:defRPr>
            </a:lvl5pPr>
            <a:lvl6pPr marL="25146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6pPr>
            <a:lvl7pPr marL="29718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7pPr>
            <a:lvl8pPr marL="34290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8pPr>
            <a:lvl9pPr marL="38862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9pPr>
          </a:lstStyle>
          <a:p>
            <a:pPr algn="ctr" eaLnBrk="1" fontAlgn="ctr" hangingPunct="1"/>
            <a:r>
              <a:rPr lang="en-US" sz="1600" dirty="0">
                <a:latin typeface="Huawei Sans" panose="020C0503030203020204" pitchFamily="34" charset="0"/>
              </a:rPr>
              <a:t>SDN-based openness and programmability</a:t>
            </a:r>
          </a:p>
        </p:txBody>
      </p:sp>
    </p:spTree>
    <p:extLst>
      <p:ext uri="{BB962C8B-B14F-4D97-AF65-F5344CB8AC3E}">
        <p14:creationId xmlns:p14="http://schemas.microsoft.com/office/powerpoint/2010/main" val="185701258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defTabSz="914034">
              <a:spcAft>
                <a:spcPts val="0"/>
              </a:spcAft>
              <a:defRPr/>
            </a:pPr>
            <a:r>
              <a:rPr lang="en-US" sz="3200" dirty="0">
                <a:latin typeface="Huawei Sans" panose="020C0503030203020204" pitchFamily="34" charset="0"/>
              </a:rPr>
              <a:t>Huawei </a:t>
            </a:r>
            <a:r>
              <a:rPr lang="en-US" sz="3200" dirty="0" err="1">
                <a:latin typeface="Huawei Sans" panose="020C0503030203020204" pitchFamily="34" charset="0"/>
              </a:rPr>
              <a:t>iMaster</a:t>
            </a:r>
            <a:r>
              <a:rPr lang="en-US" sz="3200" dirty="0">
                <a:latin typeface="Huawei Sans" panose="020C0503030203020204" pitchFamily="34" charset="0"/>
              </a:rPr>
              <a:t> NCE, Open and Programmable</a:t>
            </a:r>
          </a:p>
        </p:txBody>
      </p:sp>
      <p:sp>
        <p:nvSpPr>
          <p:cNvPr id="39939" name="文本占位符 2"/>
          <p:cNvSpPr>
            <a:spLocks noGrp="1"/>
          </p:cNvSpPr>
          <p:nvPr>
            <p:ph type="body" sz="quarter" idx="4294967295"/>
          </p:nvPr>
        </p:nvSpPr>
        <p:spPr>
          <a:xfrm>
            <a:off x="460403" y="1233488"/>
            <a:ext cx="11306175" cy="4679950"/>
          </a:xfrm>
        </p:spPr>
        <p:txBody>
          <a:bodyPr/>
          <a:lstStyle/>
          <a:p>
            <a:pPr algn="l"/>
            <a:r>
              <a:rPr lang="en-US" sz="1400" dirty="0" err="1">
                <a:latin typeface="Huawei Sans" panose="020C0503030203020204" pitchFamily="34" charset="0"/>
              </a:rPr>
              <a:t>iMaster</a:t>
            </a:r>
            <a:r>
              <a:rPr lang="en-US" sz="1400" dirty="0">
                <a:latin typeface="Huawei Sans" panose="020C0503030203020204" pitchFamily="34" charset="0"/>
              </a:rPr>
              <a:t> NCE (NCE for short) is an innovative network cloud engine of Huawei. The overall open programming capabilities of NCE include automation, analytics, and intent engines. The goal is to build a full-lifecycle open programmable architecture to meet customer requirements for openness and programmability. NCE service openness and programmability are designed to help customers implement service automation.</a:t>
            </a:r>
          </a:p>
        </p:txBody>
      </p:sp>
      <p:sp>
        <p:nvSpPr>
          <p:cNvPr id="4" name="圆角矩形 3"/>
          <p:cNvSpPr/>
          <p:nvPr/>
        </p:nvSpPr>
        <p:spPr>
          <a:xfrm>
            <a:off x="3001962" y="2550813"/>
            <a:ext cx="5726059" cy="3822700"/>
          </a:xfrm>
          <a:prstGeom prst="roundRect">
            <a:avLst>
              <a:gd name="adj" fmla="val 6196"/>
            </a:avLst>
          </a:prstGeom>
          <a:solidFill>
            <a:srgbClr val="F4FBFE"/>
          </a:solidFill>
          <a:ln w="19050" cap="flat" cmpd="sng" algn="ctr">
            <a:solidFill>
              <a:srgbClr val="99DFF9"/>
            </a:solidFill>
            <a:prstDash val="solid"/>
            <a:miter lim="800000"/>
          </a:ln>
          <a:effectLst/>
        </p:spPr>
        <p:txBody>
          <a:bodyPr anchor="ctr"/>
          <a:lstStyle/>
          <a:p>
            <a:pPr algn="ctr" eaLnBrk="1" fontAlgn="ctr" hangingPunct="1">
              <a:spcBef>
                <a:spcPts val="0"/>
              </a:spcBef>
              <a:spcAft>
                <a:spcPts val="0"/>
              </a:spcAft>
              <a:defRPr/>
            </a:pPr>
            <a:endParaRPr lang="en-US" altLang="zh-CN" sz="1400" kern="0" dirty="0">
              <a:solidFill>
                <a:prstClr val="white"/>
              </a:solidFill>
              <a:latin typeface="Huawei Sans" panose="020C0503030203020204" pitchFamily="34" charset="0"/>
              <a:ea typeface="+mn-ea"/>
            </a:endParaRPr>
          </a:p>
        </p:txBody>
      </p:sp>
      <p:sp>
        <p:nvSpPr>
          <p:cNvPr id="5" name="圆角矩形 6"/>
          <p:cNvSpPr/>
          <p:nvPr/>
        </p:nvSpPr>
        <p:spPr>
          <a:xfrm>
            <a:off x="4370472" y="2601718"/>
            <a:ext cx="2887662" cy="1271588"/>
          </a:xfrm>
          <a:prstGeom prst="roundRect">
            <a:avLst>
              <a:gd name="adj" fmla="val 6546"/>
            </a:avLst>
          </a:prstGeom>
          <a:solidFill>
            <a:srgbClr val="D1E9D9"/>
          </a:solidFill>
          <a:ln w="19050" cap="flat" cmpd="sng" algn="ctr">
            <a:solidFill>
              <a:schemeClr val="accent3">
                <a:lumMod val="60000"/>
                <a:lumOff val="40000"/>
              </a:schemeClr>
            </a:solidFill>
            <a:prstDash val="solid"/>
            <a:miter lim="800000"/>
          </a:ln>
          <a:effectLst/>
        </p:spPr>
        <p:txBody>
          <a:bodyPr anchor="ctr"/>
          <a:lstStyle/>
          <a:p>
            <a:pPr algn="ctr" eaLnBrk="1" fontAlgn="ctr" hangingPunct="1">
              <a:spcBef>
                <a:spcPts val="0"/>
              </a:spcBef>
              <a:spcAft>
                <a:spcPts val="0"/>
              </a:spcAft>
              <a:defRPr/>
            </a:pPr>
            <a:endParaRPr lang="en-US" altLang="zh-CN" sz="1050" kern="0" dirty="0">
              <a:solidFill>
                <a:prstClr val="white"/>
              </a:solidFill>
              <a:latin typeface="Huawei Sans" panose="020C0503030203020204" pitchFamily="34" charset="0"/>
              <a:ea typeface="+mn-ea"/>
            </a:endParaRPr>
          </a:p>
        </p:txBody>
      </p:sp>
      <p:sp>
        <p:nvSpPr>
          <p:cNvPr id="6" name="文本框 5"/>
          <p:cNvSpPr txBox="1"/>
          <p:nvPr/>
        </p:nvSpPr>
        <p:spPr>
          <a:xfrm>
            <a:off x="5602647" y="2615900"/>
            <a:ext cx="713657" cy="307777"/>
          </a:xfrm>
          <a:prstGeom prst="rect">
            <a:avLst/>
          </a:prstGeom>
          <a:noFill/>
        </p:spPr>
        <p:txBody>
          <a:bodyPr wrap="none">
            <a:spAutoFit/>
          </a:bodyPr>
          <a:lstStyle/>
          <a:p>
            <a:pPr eaLnBrk="1" fontAlgn="ctr" hangingPunct="1">
              <a:spcBef>
                <a:spcPts val="0"/>
              </a:spcBef>
              <a:spcAft>
                <a:spcPts val="0"/>
              </a:spcAft>
              <a:defRPr/>
            </a:pPr>
            <a:r>
              <a:rPr lang="en-US" sz="1400" b="1" dirty="0">
                <a:solidFill>
                  <a:srgbClr val="EC7061"/>
                </a:solidFill>
                <a:latin typeface="Huawei Sans" panose="020C0503030203020204" pitchFamily="34" charset="0"/>
                <a:ea typeface="+mn-ea"/>
              </a:rPr>
              <a:t>Intent</a:t>
            </a:r>
          </a:p>
        </p:txBody>
      </p:sp>
      <p:sp>
        <p:nvSpPr>
          <p:cNvPr id="7" name="圆角矩形 8"/>
          <p:cNvSpPr/>
          <p:nvPr/>
        </p:nvSpPr>
        <p:spPr>
          <a:xfrm>
            <a:off x="3322637" y="4197050"/>
            <a:ext cx="2342415" cy="1122363"/>
          </a:xfrm>
          <a:prstGeom prst="roundRect">
            <a:avLst>
              <a:gd name="adj" fmla="val 6546"/>
            </a:avLst>
          </a:prstGeom>
          <a:solidFill>
            <a:srgbClr val="FBE2DF"/>
          </a:solidFill>
          <a:ln w="19050" cap="flat" cmpd="sng" algn="ctr">
            <a:solidFill>
              <a:schemeClr val="accent2">
                <a:lumMod val="40000"/>
                <a:lumOff val="60000"/>
              </a:schemeClr>
            </a:solidFill>
            <a:prstDash val="solid"/>
            <a:miter lim="800000"/>
          </a:ln>
          <a:effectLst/>
        </p:spPr>
        <p:txBody>
          <a:bodyPr anchor="ctr"/>
          <a:lstStyle/>
          <a:p>
            <a:pPr algn="ctr" eaLnBrk="1" fontAlgn="ctr" hangingPunct="1">
              <a:spcBef>
                <a:spcPts val="0"/>
              </a:spcBef>
              <a:spcAft>
                <a:spcPts val="0"/>
              </a:spcAft>
              <a:defRPr/>
            </a:pPr>
            <a:endParaRPr lang="en-US" altLang="zh-CN" sz="1050" kern="0" dirty="0">
              <a:solidFill>
                <a:prstClr val="white"/>
              </a:solidFill>
              <a:latin typeface="Huawei Sans" panose="020C0503030203020204" pitchFamily="34" charset="0"/>
              <a:ea typeface="+mn-ea"/>
            </a:endParaRPr>
          </a:p>
        </p:txBody>
      </p:sp>
      <p:sp>
        <p:nvSpPr>
          <p:cNvPr id="8" name="文本框 7"/>
          <p:cNvSpPr txBox="1"/>
          <p:nvPr/>
        </p:nvSpPr>
        <p:spPr>
          <a:xfrm>
            <a:off x="4080285" y="4212419"/>
            <a:ext cx="1220206" cy="307777"/>
          </a:xfrm>
          <a:prstGeom prst="rect">
            <a:avLst/>
          </a:prstGeom>
          <a:noFill/>
        </p:spPr>
        <p:txBody>
          <a:bodyPr wrap="none">
            <a:spAutoFit/>
          </a:bodyPr>
          <a:lstStyle/>
          <a:p>
            <a:pPr eaLnBrk="1" fontAlgn="ctr" hangingPunct="1">
              <a:spcBef>
                <a:spcPts val="0"/>
              </a:spcBef>
              <a:spcAft>
                <a:spcPts val="0"/>
              </a:spcAft>
              <a:defRPr/>
            </a:pPr>
            <a:r>
              <a:rPr lang="en-US" sz="1400" b="1" dirty="0">
                <a:solidFill>
                  <a:srgbClr val="EC7061"/>
                </a:solidFill>
                <a:latin typeface="Huawei Sans" panose="020C0503030203020204" pitchFamily="34" charset="0"/>
                <a:ea typeface="+mn-ea"/>
              </a:rPr>
              <a:t>Automation</a:t>
            </a:r>
          </a:p>
        </p:txBody>
      </p:sp>
      <p:sp>
        <p:nvSpPr>
          <p:cNvPr id="9" name="圆角矩形 10"/>
          <p:cNvSpPr/>
          <p:nvPr/>
        </p:nvSpPr>
        <p:spPr>
          <a:xfrm>
            <a:off x="6154148" y="4173238"/>
            <a:ext cx="2491935" cy="1481136"/>
          </a:xfrm>
          <a:prstGeom prst="roundRect">
            <a:avLst>
              <a:gd name="adj" fmla="val 6546"/>
            </a:avLst>
          </a:prstGeom>
          <a:solidFill>
            <a:srgbClr val="FFF6E5"/>
          </a:solidFill>
          <a:ln w="19050" cap="flat" cmpd="sng" algn="ctr">
            <a:solidFill>
              <a:srgbClr val="FFD17D"/>
            </a:solidFill>
            <a:prstDash val="solid"/>
            <a:miter lim="800000"/>
          </a:ln>
          <a:effectLst/>
        </p:spPr>
        <p:txBody>
          <a:bodyPr anchor="ctr"/>
          <a:lstStyle/>
          <a:p>
            <a:pPr algn="ctr" eaLnBrk="1" fontAlgn="ctr" hangingPunct="1">
              <a:spcBef>
                <a:spcPts val="0"/>
              </a:spcBef>
              <a:spcAft>
                <a:spcPts val="0"/>
              </a:spcAft>
              <a:defRPr/>
            </a:pPr>
            <a:endParaRPr lang="en-US" altLang="zh-CN" sz="1050" kern="0" dirty="0">
              <a:solidFill>
                <a:prstClr val="white"/>
              </a:solidFill>
              <a:latin typeface="Huawei Sans" panose="020C0503030203020204" pitchFamily="34" charset="0"/>
              <a:ea typeface="+mn-ea"/>
            </a:endParaRPr>
          </a:p>
        </p:txBody>
      </p:sp>
      <p:sp>
        <p:nvSpPr>
          <p:cNvPr id="10" name="文本框 9"/>
          <p:cNvSpPr txBox="1"/>
          <p:nvPr/>
        </p:nvSpPr>
        <p:spPr>
          <a:xfrm>
            <a:off x="6924189" y="4296738"/>
            <a:ext cx="971741" cy="307777"/>
          </a:xfrm>
          <a:prstGeom prst="rect">
            <a:avLst/>
          </a:prstGeom>
          <a:noFill/>
        </p:spPr>
        <p:txBody>
          <a:bodyPr wrap="none">
            <a:spAutoFit/>
          </a:bodyPr>
          <a:lstStyle/>
          <a:p>
            <a:pPr eaLnBrk="1" fontAlgn="ctr" hangingPunct="1">
              <a:spcBef>
                <a:spcPts val="0"/>
              </a:spcBef>
              <a:spcAft>
                <a:spcPts val="0"/>
              </a:spcAft>
              <a:defRPr/>
            </a:pPr>
            <a:r>
              <a:rPr lang="en-US" sz="1400" b="1" dirty="0">
                <a:solidFill>
                  <a:srgbClr val="EC7061"/>
                </a:solidFill>
                <a:latin typeface="Huawei Sans" panose="020C0503030203020204" pitchFamily="34" charset="0"/>
                <a:ea typeface="+mn-ea"/>
              </a:rPr>
              <a:t>Analytics</a:t>
            </a:r>
          </a:p>
        </p:txBody>
      </p:sp>
      <p:sp>
        <p:nvSpPr>
          <p:cNvPr id="11" name="文本框 10"/>
          <p:cNvSpPr txBox="1"/>
          <p:nvPr/>
        </p:nvSpPr>
        <p:spPr>
          <a:xfrm>
            <a:off x="5177750" y="3569760"/>
            <a:ext cx="1273105" cy="307777"/>
          </a:xfrm>
          <a:prstGeom prst="rect">
            <a:avLst/>
          </a:prstGeom>
          <a:noFill/>
        </p:spPr>
        <p:txBody>
          <a:bodyPr wrap="none">
            <a:spAutoFit/>
          </a:bodyPr>
          <a:lstStyle/>
          <a:p>
            <a:pPr eaLnBrk="1" fontAlgn="ctr" hangingPunct="1">
              <a:spcBef>
                <a:spcPts val="0"/>
              </a:spcBef>
              <a:spcAft>
                <a:spcPts val="0"/>
              </a:spcAft>
              <a:defRPr/>
            </a:pPr>
            <a:r>
              <a:rPr lang="en-US" sz="1400" dirty="0">
                <a:solidFill>
                  <a:prstClr val="black"/>
                </a:solidFill>
                <a:latin typeface="Huawei Sans" panose="020C0503030203020204" pitchFamily="34" charset="0"/>
                <a:ea typeface="+mn-ea"/>
              </a:rPr>
              <a:t>Intent engine</a:t>
            </a:r>
          </a:p>
        </p:txBody>
      </p:sp>
      <p:sp>
        <p:nvSpPr>
          <p:cNvPr id="12" name="文本框 11"/>
          <p:cNvSpPr txBox="1"/>
          <p:nvPr/>
        </p:nvSpPr>
        <p:spPr>
          <a:xfrm>
            <a:off x="3792762" y="4963844"/>
            <a:ext cx="1762021" cy="307777"/>
          </a:xfrm>
          <a:prstGeom prst="rect">
            <a:avLst/>
          </a:prstGeom>
          <a:noFill/>
        </p:spPr>
        <p:txBody>
          <a:bodyPr wrap="none">
            <a:spAutoFit/>
          </a:bodyPr>
          <a:lstStyle/>
          <a:p>
            <a:pPr eaLnBrk="1" fontAlgn="ctr" hangingPunct="1">
              <a:spcBef>
                <a:spcPts val="0"/>
              </a:spcBef>
              <a:spcAft>
                <a:spcPts val="0"/>
              </a:spcAft>
              <a:defRPr/>
            </a:pPr>
            <a:r>
              <a:rPr lang="en-US" sz="1400" dirty="0">
                <a:solidFill>
                  <a:prstClr val="black"/>
                </a:solidFill>
                <a:latin typeface="Huawei Sans" panose="020C0503030203020204" pitchFamily="34" charset="0"/>
                <a:ea typeface="+mn-ea"/>
              </a:rPr>
              <a:t>Automation engine</a:t>
            </a:r>
          </a:p>
        </p:txBody>
      </p:sp>
      <p:sp>
        <p:nvSpPr>
          <p:cNvPr id="13" name="文本框 12"/>
          <p:cNvSpPr txBox="1"/>
          <p:nvPr/>
        </p:nvSpPr>
        <p:spPr>
          <a:xfrm>
            <a:off x="6717061" y="5190014"/>
            <a:ext cx="1515158" cy="307777"/>
          </a:xfrm>
          <a:prstGeom prst="rect">
            <a:avLst/>
          </a:prstGeom>
          <a:noFill/>
        </p:spPr>
        <p:txBody>
          <a:bodyPr wrap="none">
            <a:spAutoFit/>
          </a:bodyPr>
          <a:lstStyle/>
          <a:p>
            <a:pPr eaLnBrk="1" fontAlgn="ctr" hangingPunct="1">
              <a:spcBef>
                <a:spcPts val="0"/>
              </a:spcBef>
              <a:spcAft>
                <a:spcPts val="0"/>
              </a:spcAft>
              <a:defRPr/>
            </a:pPr>
            <a:r>
              <a:rPr lang="en-US" sz="1400" dirty="0">
                <a:solidFill>
                  <a:prstClr val="black"/>
                </a:solidFill>
                <a:latin typeface="Huawei Sans" panose="020C0503030203020204" pitchFamily="34" charset="0"/>
                <a:ea typeface="+mn-ea"/>
              </a:rPr>
              <a:t>Analytics engine</a:t>
            </a:r>
          </a:p>
        </p:txBody>
      </p:sp>
      <p:sp>
        <p:nvSpPr>
          <p:cNvPr id="15" name="矩形 14"/>
          <p:cNvSpPr/>
          <p:nvPr/>
        </p:nvSpPr>
        <p:spPr bwMode="auto">
          <a:xfrm>
            <a:off x="4643360" y="2990842"/>
            <a:ext cx="677394" cy="222797"/>
          </a:xfrm>
          <a:prstGeom prst="rect">
            <a:avLst/>
          </a:prstGeom>
          <a:solidFill>
            <a:sysClr val="window" lastClr="FFFFFF"/>
          </a:solidFill>
          <a:ln w="12700" cap="flat" cmpd="sng" algn="ctr">
            <a:solidFill>
              <a:schemeClr val="tx1"/>
            </a:solidFill>
            <a:prstDash val="solid"/>
            <a:miter lim="800000"/>
          </a:ln>
          <a:effectLst/>
        </p:spPr>
        <p:txBody>
          <a:bodyPr anchor="ctr"/>
          <a:lstStyle/>
          <a:p>
            <a:pPr algn="ctr" eaLnBrk="1" fontAlgn="ctr" hangingPunct="1">
              <a:spcBef>
                <a:spcPts val="0"/>
              </a:spcBef>
              <a:spcAft>
                <a:spcPts val="0"/>
              </a:spcAft>
              <a:defRPr/>
            </a:pPr>
            <a:endParaRPr lang="en-US" altLang="zh-CN" sz="800" kern="0" dirty="0">
              <a:solidFill>
                <a:srgbClr val="C00000"/>
              </a:solidFill>
              <a:latin typeface="Huawei Sans" panose="020C0503030203020204" pitchFamily="34" charset="0"/>
              <a:ea typeface="+mn-ea"/>
            </a:endParaRPr>
          </a:p>
        </p:txBody>
      </p:sp>
      <p:sp>
        <p:nvSpPr>
          <p:cNvPr id="16" name="文本框 15"/>
          <p:cNvSpPr txBox="1"/>
          <p:nvPr/>
        </p:nvSpPr>
        <p:spPr bwMode="auto">
          <a:xfrm>
            <a:off x="4671252" y="2959361"/>
            <a:ext cx="658034" cy="276999"/>
          </a:xfrm>
          <a:prstGeom prst="rect">
            <a:avLst/>
          </a:prstGeom>
          <a:noFill/>
          <a:ln>
            <a:solidFill>
              <a:srgbClr val="D9D9D9"/>
            </a:solidFill>
          </a:ln>
        </p:spPr>
        <p:txBody>
          <a:bodyPr wrap="square">
            <a:spAutoFit/>
          </a:bodyPr>
          <a:lstStyle/>
          <a:p>
            <a:pPr eaLnBrk="1" fontAlgn="ctr" hangingPunct="1">
              <a:spcBef>
                <a:spcPts val="0"/>
              </a:spcBef>
              <a:spcAft>
                <a:spcPts val="0"/>
              </a:spcAft>
              <a:defRPr/>
            </a:pPr>
            <a:r>
              <a:rPr lang="en-US" sz="1200" dirty="0">
                <a:solidFill>
                  <a:prstClr val="black"/>
                </a:solidFill>
                <a:latin typeface="Huawei Sans" panose="020C0503030203020204" pitchFamily="34" charset="0"/>
                <a:ea typeface="+mn-ea"/>
              </a:rPr>
              <a:t>Design</a:t>
            </a:r>
          </a:p>
        </p:txBody>
      </p:sp>
      <p:sp>
        <p:nvSpPr>
          <p:cNvPr id="18" name="矩形 17"/>
          <p:cNvSpPr/>
          <p:nvPr/>
        </p:nvSpPr>
        <p:spPr bwMode="auto">
          <a:xfrm>
            <a:off x="5794779" y="2993092"/>
            <a:ext cx="908281" cy="206700"/>
          </a:xfrm>
          <a:prstGeom prst="rect">
            <a:avLst/>
          </a:prstGeom>
          <a:solidFill>
            <a:sysClr val="window" lastClr="FFFFFF"/>
          </a:solidFill>
          <a:ln w="12700" cap="flat" cmpd="sng" algn="ctr">
            <a:solidFill>
              <a:schemeClr val="tx1"/>
            </a:solidFill>
            <a:prstDash val="solid"/>
            <a:miter lim="800000"/>
          </a:ln>
          <a:effectLst/>
        </p:spPr>
        <p:txBody>
          <a:bodyPr anchor="ctr"/>
          <a:lstStyle/>
          <a:p>
            <a:pPr algn="ctr" eaLnBrk="1" fontAlgn="ctr" hangingPunct="1">
              <a:spcBef>
                <a:spcPts val="0"/>
              </a:spcBef>
              <a:spcAft>
                <a:spcPts val="0"/>
              </a:spcAft>
              <a:defRPr/>
            </a:pPr>
            <a:endParaRPr lang="en-US" altLang="zh-CN" sz="800" kern="0" dirty="0">
              <a:solidFill>
                <a:srgbClr val="C00000"/>
              </a:solidFill>
              <a:latin typeface="Huawei Sans" panose="020C0503030203020204" pitchFamily="34" charset="0"/>
              <a:ea typeface="+mn-ea"/>
            </a:endParaRPr>
          </a:p>
        </p:txBody>
      </p:sp>
      <p:sp>
        <p:nvSpPr>
          <p:cNvPr id="19" name="文本框 18"/>
          <p:cNvSpPr txBox="1"/>
          <p:nvPr/>
        </p:nvSpPr>
        <p:spPr bwMode="auto">
          <a:xfrm>
            <a:off x="5725181" y="2973997"/>
            <a:ext cx="988108" cy="276999"/>
          </a:xfrm>
          <a:prstGeom prst="rect">
            <a:avLst/>
          </a:prstGeom>
          <a:noFill/>
          <a:ln>
            <a:solidFill>
              <a:srgbClr val="D9D9D9"/>
            </a:solidFill>
          </a:ln>
        </p:spPr>
        <p:txBody>
          <a:bodyPr wrap="square" lIns="0" rIns="0" anchor="ctr" anchorCtr="0">
            <a:spAutoFit/>
          </a:bodyPr>
          <a:lstStyle/>
          <a:p>
            <a:pPr algn="ctr" eaLnBrk="1" fontAlgn="ctr" hangingPunct="1">
              <a:spcBef>
                <a:spcPts val="0"/>
              </a:spcBef>
              <a:spcAft>
                <a:spcPts val="0"/>
              </a:spcAft>
              <a:defRPr/>
            </a:pPr>
            <a:r>
              <a:rPr lang="en-US" sz="1200" dirty="0">
                <a:solidFill>
                  <a:prstClr val="black"/>
                </a:solidFill>
                <a:latin typeface="Huawei Sans" panose="020C0503030203020204" pitchFamily="34" charset="0"/>
                <a:ea typeface="+mn-ea"/>
              </a:rPr>
              <a:t>Conversion</a:t>
            </a:r>
          </a:p>
        </p:txBody>
      </p:sp>
      <p:sp>
        <p:nvSpPr>
          <p:cNvPr id="20" name="矩形 19"/>
          <p:cNvSpPr/>
          <p:nvPr/>
        </p:nvSpPr>
        <p:spPr>
          <a:xfrm>
            <a:off x="5665053" y="3337974"/>
            <a:ext cx="910846" cy="242887"/>
          </a:xfrm>
          <a:prstGeom prst="rect">
            <a:avLst/>
          </a:prstGeom>
          <a:solidFill>
            <a:sysClr val="window" lastClr="FFFFFF"/>
          </a:solidFill>
          <a:ln w="12700" cap="flat" cmpd="sng" algn="ctr">
            <a:solidFill>
              <a:srgbClr val="D9D9D9"/>
            </a:solidFill>
            <a:prstDash val="solid"/>
            <a:miter lim="800000"/>
          </a:ln>
          <a:effectLst/>
        </p:spPr>
        <p:txBody>
          <a:bodyPr anchor="ctr"/>
          <a:lstStyle/>
          <a:p>
            <a:pPr algn="ctr" eaLnBrk="1" fontAlgn="ctr" hangingPunct="1">
              <a:spcBef>
                <a:spcPts val="0"/>
              </a:spcBef>
              <a:spcAft>
                <a:spcPts val="0"/>
              </a:spcAft>
              <a:defRPr/>
            </a:pPr>
            <a:endParaRPr lang="en-US" altLang="zh-CN" sz="900" kern="0" dirty="0">
              <a:solidFill>
                <a:srgbClr val="C00000"/>
              </a:solidFill>
              <a:latin typeface="Huawei Sans" panose="020C0503030203020204" pitchFamily="34" charset="0"/>
              <a:ea typeface="+mn-ea"/>
            </a:endParaRPr>
          </a:p>
        </p:txBody>
      </p:sp>
      <p:sp>
        <p:nvSpPr>
          <p:cNvPr id="21" name="文本框 20"/>
          <p:cNvSpPr txBox="1"/>
          <p:nvPr/>
        </p:nvSpPr>
        <p:spPr>
          <a:xfrm>
            <a:off x="5665053" y="3323559"/>
            <a:ext cx="981359" cy="276999"/>
          </a:xfrm>
          <a:prstGeom prst="rect">
            <a:avLst/>
          </a:prstGeom>
          <a:noFill/>
          <a:ln>
            <a:solidFill>
              <a:srgbClr val="D9D9D9"/>
            </a:solidFill>
          </a:ln>
        </p:spPr>
        <p:txBody>
          <a:bodyPr wrap="none">
            <a:spAutoFit/>
          </a:bodyPr>
          <a:lstStyle/>
          <a:p>
            <a:pPr eaLnBrk="1" fontAlgn="ctr" hangingPunct="1">
              <a:spcBef>
                <a:spcPts val="0"/>
              </a:spcBef>
              <a:spcAft>
                <a:spcPts val="0"/>
              </a:spcAft>
              <a:defRPr/>
            </a:pPr>
            <a:r>
              <a:rPr lang="en-US" sz="1200" dirty="0">
                <a:solidFill>
                  <a:prstClr val="black"/>
                </a:solidFill>
                <a:latin typeface="Huawei Sans" panose="020C0503030203020204" pitchFamily="34" charset="0"/>
                <a:ea typeface="+mn-ea"/>
              </a:rPr>
              <a:t>Verification</a:t>
            </a:r>
          </a:p>
        </p:txBody>
      </p:sp>
      <p:cxnSp>
        <p:nvCxnSpPr>
          <p:cNvPr id="39954" name="直接箭头连接符 21"/>
          <p:cNvCxnSpPr>
            <a:cxnSpLocks noChangeShapeType="1"/>
            <a:endCxn id="19" idx="1"/>
          </p:cNvCxnSpPr>
          <p:nvPr/>
        </p:nvCxnSpPr>
        <p:spPr bwMode="auto">
          <a:xfrm>
            <a:off x="5346116" y="3112496"/>
            <a:ext cx="379065" cy="1"/>
          </a:xfrm>
          <a:prstGeom prst="straightConnector1">
            <a:avLst/>
          </a:prstGeom>
          <a:noFill/>
          <a:ln w="19050" algn="ctr">
            <a:solidFill>
              <a:srgbClr val="7F7F7F"/>
            </a:solidFill>
            <a:miter lim="800000"/>
            <a:headEnd/>
            <a:tailEnd type="triangle" w="med" len="med"/>
          </a:ln>
          <a:extLst>
            <a:ext uri="{909E8E84-426E-40DD-AFC4-6F175D3DCCD1}">
              <a14:hiddenFill xmlns:a14="http://schemas.microsoft.com/office/drawing/2010/main">
                <a:noFill/>
              </a14:hiddenFill>
            </a:ext>
          </a:extLst>
        </p:spPr>
      </p:cxnSp>
      <p:cxnSp>
        <p:nvCxnSpPr>
          <p:cNvPr id="39955" name="肘形连接符 25"/>
          <p:cNvCxnSpPr>
            <a:cxnSpLocks noChangeShapeType="1"/>
          </p:cNvCxnSpPr>
          <p:nvPr/>
        </p:nvCxnSpPr>
        <p:spPr bwMode="auto">
          <a:xfrm flipH="1">
            <a:off x="6573333" y="3144832"/>
            <a:ext cx="188913" cy="327025"/>
          </a:xfrm>
          <a:prstGeom prst="bentConnector3">
            <a:avLst>
              <a:gd name="adj1" fmla="val -120384"/>
            </a:avLst>
          </a:prstGeom>
          <a:noFill/>
          <a:ln w="19050" algn="ctr">
            <a:solidFill>
              <a:srgbClr val="7F7F7F"/>
            </a:solidFill>
            <a:miter lim="800000"/>
            <a:headEnd/>
            <a:tailEnd type="triangle" w="med" len="med"/>
          </a:ln>
          <a:extLst>
            <a:ext uri="{909E8E84-426E-40DD-AFC4-6F175D3DCCD1}">
              <a14:hiddenFill xmlns:a14="http://schemas.microsoft.com/office/drawing/2010/main">
                <a:noFill/>
              </a14:hiddenFill>
            </a:ext>
          </a:extLst>
        </p:spPr>
      </p:cxnSp>
      <p:cxnSp>
        <p:nvCxnSpPr>
          <p:cNvPr id="39956" name="肘形连接符 26"/>
          <p:cNvCxnSpPr>
            <a:cxnSpLocks noChangeShapeType="1"/>
          </p:cNvCxnSpPr>
          <p:nvPr/>
        </p:nvCxnSpPr>
        <p:spPr bwMode="auto">
          <a:xfrm rot="10800000">
            <a:off x="4838493" y="3236360"/>
            <a:ext cx="819358" cy="203454"/>
          </a:xfrm>
          <a:prstGeom prst="bentConnector3">
            <a:avLst>
              <a:gd name="adj1" fmla="val 100220"/>
            </a:avLst>
          </a:prstGeom>
          <a:noFill/>
          <a:ln w="19050" algn="ctr">
            <a:solidFill>
              <a:srgbClr val="7F7F7F"/>
            </a:solidFill>
            <a:miter lim="800000"/>
            <a:headEnd/>
            <a:tailEnd type="triangle" w="med" len="med"/>
          </a:ln>
          <a:extLst>
            <a:ext uri="{909E8E84-426E-40DD-AFC4-6F175D3DCCD1}">
              <a14:hiddenFill xmlns:a14="http://schemas.microsoft.com/office/drawing/2010/main">
                <a:noFill/>
              </a14:hiddenFill>
            </a:ext>
          </a:extLst>
        </p:spPr>
      </p:cxnSp>
      <p:sp>
        <p:nvSpPr>
          <p:cNvPr id="26" name="矩形 25"/>
          <p:cNvSpPr/>
          <p:nvPr/>
        </p:nvSpPr>
        <p:spPr bwMode="auto">
          <a:xfrm>
            <a:off x="6219235" y="4641486"/>
            <a:ext cx="650513" cy="331852"/>
          </a:xfrm>
          <a:prstGeom prst="rect">
            <a:avLst/>
          </a:prstGeom>
          <a:solidFill>
            <a:sysClr val="window" lastClr="FFFFFF"/>
          </a:solidFill>
          <a:ln w="12700" cap="flat" cmpd="sng" algn="ctr">
            <a:noFill/>
            <a:prstDash val="solid"/>
            <a:miter lim="800000"/>
          </a:ln>
          <a:effectLst/>
        </p:spPr>
        <p:txBody>
          <a:bodyPr anchor="ctr"/>
          <a:lstStyle/>
          <a:p>
            <a:pPr algn="ctr" eaLnBrk="1" fontAlgn="ctr" hangingPunct="1">
              <a:spcBef>
                <a:spcPts val="0"/>
              </a:spcBef>
              <a:spcAft>
                <a:spcPts val="0"/>
              </a:spcAft>
              <a:defRPr/>
            </a:pPr>
            <a:endParaRPr lang="en-US" altLang="zh-CN" sz="1200" kern="0" dirty="0">
              <a:solidFill>
                <a:srgbClr val="C00000"/>
              </a:solidFill>
              <a:latin typeface="Huawei Sans" panose="020C0503030203020204" pitchFamily="34" charset="0"/>
              <a:ea typeface="+mn-ea"/>
            </a:endParaRPr>
          </a:p>
        </p:txBody>
      </p:sp>
      <p:sp>
        <p:nvSpPr>
          <p:cNvPr id="27" name="文本框 26"/>
          <p:cNvSpPr txBox="1"/>
          <p:nvPr/>
        </p:nvSpPr>
        <p:spPr bwMode="auto">
          <a:xfrm>
            <a:off x="6198770" y="4644724"/>
            <a:ext cx="720069" cy="276999"/>
          </a:xfrm>
          <a:prstGeom prst="rect">
            <a:avLst/>
          </a:prstGeom>
          <a:noFill/>
          <a:ln>
            <a:solidFill>
              <a:schemeClr val="tx1"/>
            </a:solidFill>
          </a:ln>
        </p:spPr>
        <p:txBody>
          <a:bodyPr wrap="none" anchor="ctr">
            <a:spAutoFit/>
          </a:bodyPr>
          <a:lstStyle/>
          <a:p>
            <a:pPr eaLnBrk="1" fontAlgn="ctr" hangingPunct="1">
              <a:spcBef>
                <a:spcPts val="0"/>
              </a:spcBef>
              <a:spcAft>
                <a:spcPts val="0"/>
              </a:spcAft>
              <a:defRPr/>
            </a:pPr>
            <a:r>
              <a:rPr lang="en-US" sz="1200" dirty="0">
                <a:solidFill>
                  <a:prstClr val="black"/>
                </a:solidFill>
                <a:latin typeface="Huawei Sans" panose="020C0503030203020204" pitchFamily="34" charset="0"/>
                <a:ea typeface="+mn-ea"/>
              </a:rPr>
              <a:t>Sensing</a:t>
            </a:r>
          </a:p>
        </p:txBody>
      </p:sp>
      <p:sp>
        <p:nvSpPr>
          <p:cNvPr id="28" name="矩形 27"/>
          <p:cNvSpPr/>
          <p:nvPr/>
        </p:nvSpPr>
        <p:spPr>
          <a:xfrm>
            <a:off x="7093421" y="4644724"/>
            <a:ext cx="622153" cy="328614"/>
          </a:xfrm>
          <a:prstGeom prst="rect">
            <a:avLst/>
          </a:prstGeom>
          <a:solidFill>
            <a:sysClr val="window" lastClr="FFFFFF"/>
          </a:solidFill>
          <a:ln w="12700" cap="flat" cmpd="sng" algn="ctr">
            <a:solidFill>
              <a:schemeClr val="tx1"/>
            </a:solidFill>
            <a:prstDash val="solid"/>
            <a:miter lim="800000"/>
          </a:ln>
          <a:effectLst/>
        </p:spPr>
        <p:txBody>
          <a:bodyPr anchor="ctr"/>
          <a:lstStyle/>
          <a:p>
            <a:pPr algn="ctr" eaLnBrk="1" fontAlgn="ctr" hangingPunct="1">
              <a:spcBef>
                <a:spcPts val="0"/>
              </a:spcBef>
              <a:spcAft>
                <a:spcPts val="0"/>
              </a:spcAft>
              <a:defRPr/>
            </a:pPr>
            <a:endParaRPr lang="en-US" altLang="zh-CN" sz="1050" kern="0" dirty="0">
              <a:solidFill>
                <a:srgbClr val="C00000"/>
              </a:solidFill>
              <a:latin typeface="Huawei Sans" panose="020C0503030203020204" pitchFamily="34" charset="0"/>
              <a:ea typeface="+mn-ea"/>
            </a:endParaRPr>
          </a:p>
        </p:txBody>
      </p:sp>
      <p:sp>
        <p:nvSpPr>
          <p:cNvPr id="29" name="文本框 28"/>
          <p:cNvSpPr txBox="1"/>
          <p:nvPr/>
        </p:nvSpPr>
        <p:spPr>
          <a:xfrm>
            <a:off x="7048325" y="4635901"/>
            <a:ext cx="747320" cy="276999"/>
          </a:xfrm>
          <a:prstGeom prst="rect">
            <a:avLst/>
          </a:prstGeom>
          <a:noFill/>
        </p:spPr>
        <p:txBody>
          <a:bodyPr wrap="none" anchor="ctr">
            <a:spAutoFit/>
          </a:bodyPr>
          <a:lstStyle/>
          <a:p>
            <a:pPr eaLnBrk="1" fontAlgn="ctr" hangingPunct="1">
              <a:spcBef>
                <a:spcPts val="0"/>
              </a:spcBef>
              <a:spcAft>
                <a:spcPts val="0"/>
              </a:spcAft>
              <a:defRPr/>
            </a:pPr>
            <a:r>
              <a:rPr lang="en-US" sz="1200" dirty="0">
                <a:solidFill>
                  <a:prstClr val="black"/>
                </a:solidFill>
                <a:latin typeface="Huawei Sans" panose="020C0503030203020204" pitchFamily="34" charset="0"/>
                <a:ea typeface="+mn-ea"/>
              </a:rPr>
              <a:t>Analysis</a:t>
            </a:r>
          </a:p>
        </p:txBody>
      </p:sp>
      <p:grpSp>
        <p:nvGrpSpPr>
          <p:cNvPr id="39960" name="组合 29"/>
          <p:cNvGrpSpPr>
            <a:grpSpLocks/>
          </p:cNvGrpSpPr>
          <p:nvPr/>
        </p:nvGrpSpPr>
        <p:grpSpPr bwMode="auto">
          <a:xfrm>
            <a:off x="7761920" y="4562177"/>
            <a:ext cx="990648" cy="461665"/>
            <a:chOff x="5898104" y="3203286"/>
            <a:chExt cx="681773" cy="355563"/>
          </a:xfrm>
        </p:grpSpPr>
        <p:sp>
          <p:nvSpPr>
            <p:cNvPr id="31" name="矩形 30"/>
            <p:cNvSpPr/>
            <p:nvPr/>
          </p:nvSpPr>
          <p:spPr>
            <a:xfrm>
              <a:off x="5998249" y="3268218"/>
              <a:ext cx="442404" cy="251735"/>
            </a:xfrm>
            <a:prstGeom prst="rect">
              <a:avLst/>
            </a:prstGeom>
            <a:solidFill>
              <a:sysClr val="window" lastClr="FFFFFF"/>
            </a:solidFill>
            <a:ln w="12700" cap="flat" cmpd="sng" algn="ctr">
              <a:solidFill>
                <a:schemeClr val="tx1"/>
              </a:solidFill>
              <a:prstDash val="solid"/>
              <a:miter lim="800000"/>
            </a:ln>
            <a:effectLst/>
          </p:spPr>
          <p:txBody>
            <a:bodyPr anchor="ctr"/>
            <a:lstStyle/>
            <a:p>
              <a:pPr algn="ctr" eaLnBrk="1" fontAlgn="ctr" hangingPunct="1">
                <a:spcBef>
                  <a:spcPts val="0"/>
                </a:spcBef>
                <a:spcAft>
                  <a:spcPts val="0"/>
                </a:spcAft>
                <a:defRPr/>
              </a:pPr>
              <a:endParaRPr lang="en-US" altLang="zh-CN" sz="800" kern="0" dirty="0">
                <a:solidFill>
                  <a:srgbClr val="C00000"/>
                </a:solidFill>
                <a:latin typeface="Huawei Sans" panose="020C0503030203020204" pitchFamily="34" charset="0"/>
                <a:ea typeface="+mn-ea"/>
              </a:endParaRPr>
            </a:p>
          </p:txBody>
        </p:sp>
        <p:sp>
          <p:nvSpPr>
            <p:cNvPr id="32" name="文本框 31"/>
            <p:cNvSpPr txBox="1"/>
            <p:nvPr/>
          </p:nvSpPr>
          <p:spPr>
            <a:xfrm>
              <a:off x="5898104" y="3203286"/>
              <a:ext cx="681773" cy="355563"/>
            </a:xfrm>
            <a:prstGeom prst="rect">
              <a:avLst/>
            </a:prstGeom>
            <a:noFill/>
          </p:spPr>
          <p:txBody>
            <a:bodyPr wrap="square" anchor="ctr">
              <a:spAutoFit/>
            </a:bodyPr>
            <a:lstStyle/>
            <a:p>
              <a:pPr algn="ctr" eaLnBrk="1" fontAlgn="ctr" hangingPunct="1">
                <a:spcBef>
                  <a:spcPts val="0"/>
                </a:spcBef>
                <a:spcAft>
                  <a:spcPts val="0"/>
                </a:spcAft>
                <a:defRPr/>
              </a:pPr>
              <a:r>
                <a:rPr lang="en-US" sz="1200" dirty="0">
                  <a:solidFill>
                    <a:prstClr val="black"/>
                  </a:solidFill>
                  <a:latin typeface="Huawei Sans" panose="020C0503030203020204" pitchFamily="34" charset="0"/>
                  <a:ea typeface="+mn-ea"/>
                </a:rPr>
                <a:t>Decision making</a:t>
              </a:r>
            </a:p>
          </p:txBody>
        </p:sp>
      </p:grpSp>
      <p:sp>
        <p:nvSpPr>
          <p:cNvPr id="33" name="椭圆 32"/>
          <p:cNvSpPr/>
          <p:nvPr/>
        </p:nvSpPr>
        <p:spPr>
          <a:xfrm>
            <a:off x="3357934" y="4530453"/>
            <a:ext cx="1376579" cy="379413"/>
          </a:xfrm>
          <a:prstGeom prst="ellipse">
            <a:avLst/>
          </a:prstGeom>
          <a:solidFill>
            <a:srgbClr val="F7C6C0"/>
          </a:solidFill>
          <a:ln w="12700" cap="flat" cmpd="sng" algn="ctr">
            <a:noFill/>
            <a:prstDash val="solid"/>
            <a:miter lim="800000"/>
          </a:ln>
          <a:effectLst/>
        </p:spPr>
        <p:txBody>
          <a:bodyPr anchor="ctr"/>
          <a:lstStyle/>
          <a:p>
            <a:pPr algn="ctr" eaLnBrk="1" fontAlgn="ctr" hangingPunct="1">
              <a:spcBef>
                <a:spcPts val="0"/>
              </a:spcBef>
              <a:spcAft>
                <a:spcPts val="0"/>
              </a:spcAft>
              <a:defRPr/>
            </a:pPr>
            <a:endParaRPr lang="en-US" altLang="zh-CN" sz="1400" kern="0" dirty="0">
              <a:solidFill>
                <a:prstClr val="white"/>
              </a:solidFill>
              <a:latin typeface="Huawei Sans" panose="020C0503030203020204" pitchFamily="34" charset="0"/>
              <a:ea typeface="+mn-ea"/>
            </a:endParaRPr>
          </a:p>
        </p:txBody>
      </p:sp>
      <p:sp>
        <p:nvSpPr>
          <p:cNvPr id="34" name="椭圆 33"/>
          <p:cNvSpPr/>
          <p:nvPr/>
        </p:nvSpPr>
        <p:spPr>
          <a:xfrm>
            <a:off x="4734514" y="4564932"/>
            <a:ext cx="888338" cy="322281"/>
          </a:xfrm>
          <a:prstGeom prst="ellipse">
            <a:avLst/>
          </a:prstGeom>
          <a:solidFill>
            <a:srgbClr val="F7C6C0"/>
          </a:solidFill>
          <a:ln w="12700" cap="flat" cmpd="sng" algn="ctr">
            <a:noFill/>
            <a:prstDash val="solid"/>
            <a:miter lim="800000"/>
          </a:ln>
          <a:effectLst/>
        </p:spPr>
        <p:txBody>
          <a:bodyPr anchor="ctr"/>
          <a:lstStyle/>
          <a:p>
            <a:pPr algn="ctr" eaLnBrk="1" fontAlgn="ctr" hangingPunct="1">
              <a:spcBef>
                <a:spcPts val="0"/>
              </a:spcBef>
              <a:spcAft>
                <a:spcPts val="0"/>
              </a:spcAft>
              <a:defRPr/>
            </a:pPr>
            <a:endParaRPr lang="en-US" altLang="zh-CN" sz="1400" kern="0" dirty="0">
              <a:solidFill>
                <a:prstClr val="white"/>
              </a:solidFill>
              <a:latin typeface="Huawei Sans" panose="020C0503030203020204" pitchFamily="34" charset="0"/>
              <a:ea typeface="+mn-ea"/>
            </a:endParaRPr>
          </a:p>
        </p:txBody>
      </p:sp>
      <p:sp>
        <p:nvSpPr>
          <p:cNvPr id="35" name="文本框 34"/>
          <p:cNvSpPr txBox="1"/>
          <p:nvPr/>
        </p:nvSpPr>
        <p:spPr>
          <a:xfrm>
            <a:off x="3156097" y="4575837"/>
            <a:ext cx="1743151" cy="276999"/>
          </a:xfrm>
          <a:prstGeom prst="rect">
            <a:avLst/>
          </a:prstGeom>
          <a:noFill/>
        </p:spPr>
        <p:txBody>
          <a:bodyPr wrap="square" anchor="ctr">
            <a:spAutoFit/>
          </a:bodyPr>
          <a:lstStyle/>
          <a:p>
            <a:pPr algn="ctr" eaLnBrk="1" fontAlgn="ctr" hangingPunct="1">
              <a:spcBef>
                <a:spcPts val="0"/>
              </a:spcBef>
              <a:spcAft>
                <a:spcPts val="0"/>
              </a:spcAft>
              <a:defRPr/>
            </a:pPr>
            <a:r>
              <a:rPr lang="en-US" sz="1200" dirty="0">
                <a:solidFill>
                  <a:prstClr val="black"/>
                </a:solidFill>
                <a:latin typeface="Huawei Sans" panose="020C0503030203020204" pitchFamily="34" charset="0"/>
                <a:ea typeface="+mn-ea"/>
              </a:rPr>
              <a:t>Management unit</a:t>
            </a:r>
          </a:p>
        </p:txBody>
      </p:sp>
      <p:sp>
        <p:nvSpPr>
          <p:cNvPr id="36" name="文本框 35"/>
          <p:cNvSpPr txBox="1"/>
          <p:nvPr/>
        </p:nvSpPr>
        <p:spPr>
          <a:xfrm>
            <a:off x="4652703" y="4589467"/>
            <a:ext cx="1023037" cy="276999"/>
          </a:xfrm>
          <a:prstGeom prst="rect">
            <a:avLst/>
          </a:prstGeom>
          <a:noFill/>
        </p:spPr>
        <p:txBody>
          <a:bodyPr wrap="none" anchor="ctr">
            <a:spAutoFit/>
          </a:bodyPr>
          <a:lstStyle/>
          <a:p>
            <a:pPr algn="ctr" eaLnBrk="1" fontAlgn="ctr" hangingPunct="1">
              <a:spcBef>
                <a:spcPts val="0"/>
              </a:spcBef>
              <a:spcAft>
                <a:spcPts val="0"/>
              </a:spcAft>
              <a:defRPr/>
            </a:pPr>
            <a:r>
              <a:rPr lang="en-US" sz="1200" dirty="0">
                <a:solidFill>
                  <a:prstClr val="black"/>
                </a:solidFill>
                <a:latin typeface="Huawei Sans" panose="020C0503030203020204" pitchFamily="34" charset="0"/>
                <a:ea typeface="+mn-ea"/>
              </a:rPr>
              <a:t>Control unit</a:t>
            </a:r>
          </a:p>
        </p:txBody>
      </p:sp>
      <p:sp>
        <p:nvSpPr>
          <p:cNvPr id="37" name="椭圆 36"/>
          <p:cNvSpPr/>
          <p:nvPr/>
        </p:nvSpPr>
        <p:spPr>
          <a:xfrm>
            <a:off x="3038474" y="3912925"/>
            <a:ext cx="3057525" cy="1741449"/>
          </a:xfrm>
          <a:prstGeom prst="ellipse">
            <a:avLst/>
          </a:prstGeom>
          <a:noFill/>
          <a:ln w="19050">
            <a:solidFill>
              <a:srgbClr val="EC706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78" eaLnBrk="1" fontAlgn="ctr" hangingPunct="1">
              <a:spcBef>
                <a:spcPts val="0"/>
              </a:spcBef>
              <a:spcAft>
                <a:spcPts val="0"/>
              </a:spcAft>
              <a:defRPr/>
            </a:pPr>
            <a:endParaRPr lang="en-US" altLang="zh-CN" sz="1400" dirty="0">
              <a:latin typeface="Huawei Sans" panose="020C0503030203020204" pitchFamily="34" charset="0"/>
            </a:endParaRPr>
          </a:p>
        </p:txBody>
      </p:sp>
      <p:cxnSp>
        <p:nvCxnSpPr>
          <p:cNvPr id="39966" name="直接箭头连接符 37"/>
          <p:cNvCxnSpPr>
            <a:cxnSpLocks noChangeShapeType="1"/>
          </p:cNvCxnSpPr>
          <p:nvPr/>
        </p:nvCxnSpPr>
        <p:spPr bwMode="auto">
          <a:xfrm>
            <a:off x="7748588" y="4773217"/>
            <a:ext cx="158845" cy="0"/>
          </a:xfrm>
          <a:prstGeom prst="straightConnector1">
            <a:avLst/>
          </a:prstGeom>
          <a:noFill/>
          <a:ln w="19050" algn="ctr">
            <a:solidFill>
              <a:srgbClr val="7F7F7F"/>
            </a:solidFill>
            <a:miter lim="800000"/>
            <a:headEnd/>
            <a:tailEnd type="triangle" w="med" len="med"/>
          </a:ln>
          <a:extLst>
            <a:ext uri="{909E8E84-426E-40DD-AFC4-6F175D3DCCD1}">
              <a14:hiddenFill xmlns:a14="http://schemas.microsoft.com/office/drawing/2010/main">
                <a:noFill/>
              </a14:hiddenFill>
            </a:ext>
          </a:extLst>
        </p:spPr>
      </p:cxnSp>
      <p:sp>
        <p:nvSpPr>
          <p:cNvPr id="39967" name="文本框 38"/>
          <p:cNvSpPr txBox="1">
            <a:spLocks noChangeArrowheads="1"/>
          </p:cNvSpPr>
          <p:nvPr/>
        </p:nvSpPr>
        <p:spPr bwMode="auto">
          <a:xfrm>
            <a:off x="3219750" y="6033759"/>
            <a:ext cx="289374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Huawei Sans" panose="020C0503030203020204" pitchFamily="34" charset="0"/>
                <a:ea typeface="方正兰亭黑简体" panose="02000000000000000000" pitchFamily="2" charset="-122"/>
              </a:defRPr>
            </a:lvl1pPr>
            <a:lvl2pPr marL="742950" indent="-285750">
              <a:defRPr>
                <a:solidFill>
                  <a:schemeClr val="tx1"/>
                </a:solidFill>
                <a:latin typeface="Huawei Sans" panose="020C0503030203020204" pitchFamily="34" charset="0"/>
                <a:ea typeface="方正兰亭黑简体" panose="02000000000000000000" pitchFamily="2" charset="-122"/>
              </a:defRPr>
            </a:lvl2pPr>
            <a:lvl3pPr marL="1143000" indent="-228600">
              <a:defRPr>
                <a:solidFill>
                  <a:schemeClr val="tx1"/>
                </a:solidFill>
                <a:latin typeface="Huawei Sans" panose="020C0503030203020204" pitchFamily="34" charset="0"/>
                <a:ea typeface="方正兰亭黑简体" panose="02000000000000000000" pitchFamily="2" charset="-122"/>
              </a:defRPr>
            </a:lvl3pPr>
            <a:lvl4pPr marL="1600200" indent="-228600">
              <a:defRPr>
                <a:solidFill>
                  <a:schemeClr val="tx1"/>
                </a:solidFill>
                <a:latin typeface="Huawei Sans" panose="020C0503030203020204" pitchFamily="34" charset="0"/>
                <a:ea typeface="方正兰亭黑简体" panose="02000000000000000000" pitchFamily="2" charset="-122"/>
              </a:defRPr>
            </a:lvl4pPr>
            <a:lvl5pPr marL="2057400" indent="-228600">
              <a:defRPr>
                <a:solidFill>
                  <a:schemeClr val="tx1"/>
                </a:solidFill>
                <a:latin typeface="Huawei Sans" panose="020C0503030203020204" pitchFamily="34" charset="0"/>
                <a:ea typeface="方正兰亭黑简体" panose="02000000000000000000" pitchFamily="2" charset="-122"/>
              </a:defRPr>
            </a:lvl5pPr>
            <a:lvl6pPr marL="25146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6pPr>
            <a:lvl7pPr marL="29718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7pPr>
            <a:lvl8pPr marL="34290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8pPr>
            <a:lvl9pPr marL="38862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9pPr>
          </a:lstStyle>
          <a:p>
            <a:pPr eaLnBrk="1" fontAlgn="ctr" hangingPunct="1"/>
            <a:r>
              <a:rPr lang="en-US" sz="1200" dirty="0">
                <a:latin typeface="Huawei Sans" panose="020C0503030203020204" pitchFamily="34" charset="0"/>
              </a:rPr>
              <a:t>Open and programmable NCE services</a:t>
            </a:r>
          </a:p>
        </p:txBody>
      </p:sp>
      <p:sp>
        <p:nvSpPr>
          <p:cNvPr id="40" name="下箭头 62"/>
          <p:cNvSpPr/>
          <p:nvPr/>
        </p:nvSpPr>
        <p:spPr>
          <a:xfrm rot="10800000">
            <a:off x="4542185" y="5662836"/>
            <a:ext cx="190500" cy="273050"/>
          </a:xfrm>
          <a:prstGeom prst="downArrow">
            <a:avLst/>
          </a:prstGeom>
          <a:solidFill>
            <a:srgbClr val="F4FBFE"/>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78" eaLnBrk="1" fontAlgn="ctr" hangingPunct="1">
              <a:spcBef>
                <a:spcPts val="0"/>
              </a:spcBef>
              <a:spcAft>
                <a:spcPts val="0"/>
              </a:spcAft>
              <a:defRPr/>
            </a:pPr>
            <a:endParaRPr lang="en-US" altLang="zh-CN" sz="1400" dirty="0">
              <a:latin typeface="Huawei Sans" panose="020C0503030203020204" pitchFamily="34" charset="0"/>
            </a:endParaRPr>
          </a:p>
        </p:txBody>
      </p:sp>
      <p:cxnSp>
        <p:nvCxnSpPr>
          <p:cNvPr id="39969" name="直接箭头连接符 40"/>
          <p:cNvCxnSpPr>
            <a:cxnSpLocks noChangeShapeType="1"/>
          </p:cNvCxnSpPr>
          <p:nvPr/>
        </p:nvCxnSpPr>
        <p:spPr bwMode="auto">
          <a:xfrm>
            <a:off x="6869748" y="4774994"/>
            <a:ext cx="223673" cy="0"/>
          </a:xfrm>
          <a:prstGeom prst="straightConnector1">
            <a:avLst/>
          </a:prstGeom>
          <a:noFill/>
          <a:ln w="19050" algn="ctr">
            <a:solidFill>
              <a:srgbClr val="7F7F7F"/>
            </a:solidFill>
            <a:miter lim="800000"/>
            <a:headEnd/>
            <a:tailEnd type="triangle" w="med" len="med"/>
          </a:ln>
          <a:extLst>
            <a:ext uri="{909E8E84-426E-40DD-AFC4-6F175D3DCCD1}">
              <a14:hiddenFill xmlns:a14="http://schemas.microsoft.com/office/drawing/2010/main">
                <a:noFill/>
              </a14:hiddenFill>
            </a:ext>
          </a:extLst>
        </p:spPr>
      </p:cxnSp>
    </p:spTree>
    <p:extLst>
      <p:ext uri="{BB962C8B-B14F-4D97-AF65-F5344CB8AC3E}">
        <p14:creationId xmlns:p14="http://schemas.microsoft.com/office/powerpoint/2010/main" val="57398169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p:txBody>
          <a:bodyPr/>
          <a:lstStyle/>
          <a:p>
            <a:pPr>
              <a:defRPr/>
            </a:pPr>
            <a:r>
              <a:rPr lang="en-US" sz="2199" dirty="0">
                <a:solidFill>
                  <a:schemeClr val="bg1">
                    <a:lumMod val="50000"/>
                  </a:schemeClr>
                </a:solidFill>
                <a:latin typeface="Huawei Sans" panose="020C0503030203020204" pitchFamily="34" charset="0"/>
                <a:sym typeface="Huawei Sans" panose="020C0503030203020204" pitchFamily="34" charset="0"/>
              </a:rPr>
              <a:t>Network Programming and Automation</a:t>
            </a:r>
          </a:p>
          <a:p>
            <a:pPr>
              <a:defRPr/>
            </a:pPr>
            <a:r>
              <a:rPr lang="en-US" sz="2199" b="1" dirty="0">
                <a:latin typeface="Huawei Sans" panose="020C0503030203020204" pitchFamily="34" charset="0"/>
                <a:sym typeface="Huawei Sans" panose="020C0503030203020204" pitchFamily="34" charset="0"/>
              </a:rPr>
              <a:t>Network </a:t>
            </a:r>
            <a:r>
              <a:rPr lang="en-US" sz="2199" b="1">
                <a:latin typeface="Huawei Sans" panose="020C0503030203020204" pitchFamily="34" charset="0"/>
                <a:sym typeface="Huawei Sans" panose="020C0503030203020204" pitchFamily="34" charset="0"/>
              </a:rPr>
              <a:t>Automation Engineers</a:t>
            </a:r>
            <a:endParaRPr lang="en-US" sz="2199" b="1" dirty="0">
              <a:latin typeface="Huawei Sans" panose="020C0503030203020204" pitchFamily="34" charset="0"/>
              <a:sym typeface="Huawei Sans" panose="020C0503030203020204" pitchFamily="34" charset="0"/>
            </a:endParaRPr>
          </a:p>
          <a:p>
            <a:pPr>
              <a:defRPr/>
            </a:pPr>
            <a:r>
              <a:rPr lang="en-US" sz="2199" dirty="0">
                <a:solidFill>
                  <a:schemeClr val="bg1">
                    <a:lumMod val="50000"/>
                  </a:schemeClr>
                </a:solidFill>
                <a:latin typeface="Huawei Sans" panose="020C0503030203020204" pitchFamily="34" charset="0"/>
                <a:sym typeface="Huawei Sans" panose="020C0503030203020204" pitchFamily="34" charset="0"/>
              </a:rPr>
              <a:t>Course Overview</a:t>
            </a:r>
          </a:p>
        </p:txBody>
      </p:sp>
    </p:spTree>
    <p:extLst>
      <p:ext uri="{BB962C8B-B14F-4D97-AF65-F5344CB8AC3E}">
        <p14:creationId xmlns:p14="http://schemas.microsoft.com/office/powerpoint/2010/main" val="281092402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type="body" sz="quarter" idx="10"/>
          </p:nvPr>
        </p:nvSpPr>
        <p:spPr/>
        <p:txBody>
          <a:bodyPr/>
          <a:lstStyle/>
          <a:p>
            <a:pPr marL="302279" indent="-302279" algn="l" defTabSz="914034">
              <a:spcBef>
                <a:spcPts val="792"/>
              </a:spcBef>
              <a:spcAft>
                <a:spcPts val="0"/>
              </a:spcAft>
              <a:defRPr/>
            </a:pPr>
            <a:r>
              <a:rPr lang="en-US" sz="2000" dirty="0"/>
              <a:t>Generally, network engineers focus on network protocol principles, configuration, and management of network devices. System engineers focus on operating system principles, configuration, and management of system services. Development engineers focus on programming languages, algorithms, and other related development capabilities.</a:t>
            </a:r>
          </a:p>
          <a:p>
            <a:pPr marL="302279" indent="-302279" algn="l" defTabSz="914034">
              <a:spcBef>
                <a:spcPts val="792"/>
              </a:spcBef>
              <a:spcAft>
                <a:spcPts val="0"/>
              </a:spcAft>
              <a:defRPr/>
            </a:pPr>
            <a:r>
              <a:rPr lang="en-US" sz="2000" dirty="0"/>
              <a:t>Network automation engineers for network programming and automation must be all-rounders who master skills of these positions to some extent. This part introduces capability requirements on network automation engineers and how to implement network programming and automation.</a:t>
            </a:r>
          </a:p>
          <a:p>
            <a:pPr marL="302279" indent="-302279" algn="l" defTabSz="914034">
              <a:spcBef>
                <a:spcPts val="792"/>
              </a:spcBef>
              <a:spcAft>
                <a:spcPts val="0"/>
              </a:spcAft>
              <a:defRPr/>
            </a:pPr>
            <a:endParaRPr lang="en-US" altLang="zh-CN" sz="2000" dirty="0">
              <a:sym typeface="Huawei Sans" panose="020C0503030203020204" pitchFamily="34" charset="0"/>
            </a:endParaRPr>
          </a:p>
        </p:txBody>
      </p:sp>
      <p:sp>
        <p:nvSpPr>
          <p:cNvPr id="6" name="标题 5"/>
          <p:cNvSpPr>
            <a:spLocks noGrp="1"/>
          </p:cNvSpPr>
          <p:nvPr>
            <p:ph type="title"/>
          </p:nvPr>
        </p:nvSpPr>
        <p:spPr/>
        <p:txBody>
          <a:bodyPr/>
          <a:lstStyle/>
          <a:p>
            <a:r>
              <a:rPr lang="en-US" altLang="zh-CN" dirty="0"/>
              <a:t>Overview and Objectives</a:t>
            </a:r>
            <a:endParaRPr lang="zh-CN" altLang="en-US" dirty="0"/>
          </a:p>
        </p:txBody>
      </p:sp>
    </p:spTree>
    <p:extLst>
      <p:ext uri="{BB962C8B-B14F-4D97-AF65-F5344CB8AC3E}">
        <p14:creationId xmlns:p14="http://schemas.microsoft.com/office/powerpoint/2010/main" val="29173123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占位符 4"/>
          <p:cNvSpPr>
            <a:spLocks noGrp="1"/>
          </p:cNvSpPr>
          <p:nvPr>
            <p:ph type="body" sz="quarter" idx="10"/>
          </p:nvPr>
        </p:nvSpPr>
        <p:spPr/>
        <p:txBody>
          <a:bodyPr/>
          <a:lstStyle/>
          <a:p>
            <a:r>
              <a:rPr lang="en-US" altLang="zh-CN" sz="1800" dirty="0"/>
              <a:t>Network engineers:</a:t>
            </a:r>
          </a:p>
          <a:p>
            <a:pPr lvl="1" indent="-349250"/>
            <a:r>
              <a:rPr lang="en-US" altLang="zh-CN" sz="1600" dirty="0"/>
              <a:t>Network engineers are professionals who master network technologies, have professional skills, competence, and project management experience in the network engineering field. They are able to fully communicate with customers or other project stakeholders onsite. In addition, they can develop implementation solutions and project plans (recognized by project stakeholders) based on customer requirements and environment factors, fully mobilize resources of all parties to ensure timely and high-quality project implementation, and provide training for stakeholders and deliver engineering documents after the project is implemented.</a:t>
            </a:r>
          </a:p>
          <a:p>
            <a:r>
              <a:rPr lang="en-US" altLang="zh-CN" sz="1800" dirty="0"/>
              <a:t>Network automation engineers:</a:t>
            </a:r>
          </a:p>
          <a:p>
            <a:pPr lvl="1" indent="-349250"/>
            <a:r>
              <a:rPr lang="en-US" altLang="zh-CN" sz="1600" dirty="0"/>
              <a:t>They are professionals who have network skills, competence, and project management experience in the network automation field. They aim to meet the requirements of automatic deployment, development, and O&amp;M of enterprise networks.</a:t>
            </a:r>
          </a:p>
          <a:p>
            <a:endParaRPr lang="zh-CN" altLang="en-US" sz="2000" dirty="0"/>
          </a:p>
        </p:txBody>
      </p:sp>
      <p:sp>
        <p:nvSpPr>
          <p:cNvPr id="3" name="标题 2"/>
          <p:cNvSpPr>
            <a:spLocks noGrp="1"/>
          </p:cNvSpPr>
          <p:nvPr>
            <p:ph type="title"/>
          </p:nvPr>
        </p:nvSpPr>
        <p:spPr/>
        <p:txBody>
          <a:bodyPr/>
          <a:lstStyle/>
          <a:p>
            <a:pPr defTabSz="914034">
              <a:spcAft>
                <a:spcPts val="0"/>
              </a:spcAft>
              <a:defRPr/>
            </a:pPr>
            <a:r>
              <a:rPr lang="en-US" sz="3499" dirty="0">
                <a:latin typeface="Huawei Sans" panose="020C0503030203020204" pitchFamily="34" charset="0"/>
              </a:rPr>
              <a:t>Network </a:t>
            </a:r>
            <a:r>
              <a:rPr lang="en-US" sz="3499">
                <a:latin typeface="Huawei Sans" panose="020C0503030203020204" pitchFamily="34" charset="0"/>
              </a:rPr>
              <a:t>Automation Engineers</a:t>
            </a:r>
            <a:endParaRPr lang="en-US" sz="3499" dirty="0">
              <a:latin typeface="Huawei Sans" panose="020C0503030203020204" pitchFamily="34" charset="0"/>
            </a:endParaRPr>
          </a:p>
        </p:txBody>
      </p:sp>
    </p:spTree>
    <p:extLst>
      <p:ext uri="{BB962C8B-B14F-4D97-AF65-F5344CB8AC3E}">
        <p14:creationId xmlns:p14="http://schemas.microsoft.com/office/powerpoint/2010/main" val="397931665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a:lstStyle/>
          <a:p>
            <a:r>
              <a:rPr lang="en-US" altLang="zh-CN" sz="2000" dirty="0"/>
              <a:t>Compared with the comprehensive competence model of network engineers, network automation engineers have the same basic competence and professional skills, but have different skill requirements in terms of expertise.</a:t>
            </a:r>
          </a:p>
          <a:p>
            <a:endParaRPr lang="zh-CN" altLang="en-US" sz="2000" dirty="0"/>
          </a:p>
        </p:txBody>
      </p:sp>
      <p:sp>
        <p:nvSpPr>
          <p:cNvPr id="3" name="标题 2"/>
          <p:cNvSpPr>
            <a:spLocks noGrp="1"/>
          </p:cNvSpPr>
          <p:nvPr>
            <p:ph type="title"/>
          </p:nvPr>
        </p:nvSpPr>
        <p:spPr/>
        <p:txBody>
          <a:bodyPr/>
          <a:lstStyle/>
          <a:p>
            <a:pPr defTabSz="914034">
              <a:spcAft>
                <a:spcPts val="0"/>
              </a:spcAft>
              <a:defRPr/>
            </a:pPr>
            <a:r>
              <a:rPr lang="en-US" sz="3499" dirty="0">
                <a:latin typeface="Huawei Sans" panose="020C0503030203020204" pitchFamily="34" charset="0"/>
                <a:sym typeface="Huawei Sans" panose="020C0503030203020204" pitchFamily="34" charset="0"/>
              </a:rPr>
              <a:t>Comprehensive Competence Model</a:t>
            </a:r>
          </a:p>
        </p:txBody>
      </p:sp>
      <p:sp>
        <p:nvSpPr>
          <p:cNvPr id="47107" name="圆角矩形 75"/>
          <p:cNvSpPr>
            <a:spLocks noChangeArrowheads="1"/>
          </p:cNvSpPr>
          <p:nvPr/>
        </p:nvSpPr>
        <p:spPr bwMode="auto">
          <a:xfrm>
            <a:off x="703263" y="2771775"/>
            <a:ext cx="5392737" cy="339725"/>
          </a:xfrm>
          <a:prstGeom prst="roundRect">
            <a:avLst>
              <a:gd name="adj" fmla="val 10602"/>
            </a:avLst>
          </a:prstGeom>
          <a:gradFill rotWithShape="0">
            <a:gsLst>
              <a:gs pos="0">
                <a:srgbClr val="00B0F0"/>
              </a:gs>
              <a:gs pos="100000">
                <a:srgbClr val="0070C0"/>
              </a:gs>
            </a:gsLst>
            <a:lin ang="5400000" scaled="1"/>
          </a:gradFill>
          <a:ln w="9525">
            <a:solidFill>
              <a:srgbClr val="00B0F0"/>
            </a:solidFill>
            <a:round/>
            <a:headEnd/>
            <a:tailEnd/>
          </a:ln>
        </p:spPr>
        <p:txBody>
          <a:bodyPr anchor="ctr"/>
          <a:lstStyle>
            <a:lvl1pPr>
              <a:defRPr>
                <a:solidFill>
                  <a:schemeClr val="tx1"/>
                </a:solidFill>
                <a:latin typeface="Huawei Sans" panose="020C0503030203020204" pitchFamily="34" charset="0"/>
                <a:ea typeface="方正兰亭黑简体" panose="02000000000000000000" pitchFamily="2" charset="-122"/>
              </a:defRPr>
            </a:lvl1pPr>
            <a:lvl2pPr marL="742950" indent="-285750">
              <a:defRPr>
                <a:solidFill>
                  <a:schemeClr val="tx1"/>
                </a:solidFill>
                <a:latin typeface="Huawei Sans" panose="020C0503030203020204" pitchFamily="34" charset="0"/>
                <a:ea typeface="方正兰亭黑简体" panose="02000000000000000000" pitchFamily="2" charset="-122"/>
              </a:defRPr>
            </a:lvl2pPr>
            <a:lvl3pPr marL="1143000" indent="-228600">
              <a:defRPr>
                <a:solidFill>
                  <a:schemeClr val="tx1"/>
                </a:solidFill>
                <a:latin typeface="Huawei Sans" panose="020C0503030203020204" pitchFamily="34" charset="0"/>
                <a:ea typeface="方正兰亭黑简体" panose="02000000000000000000" pitchFamily="2" charset="-122"/>
              </a:defRPr>
            </a:lvl3pPr>
            <a:lvl4pPr marL="1600200" indent="-228600">
              <a:defRPr>
                <a:solidFill>
                  <a:schemeClr val="tx1"/>
                </a:solidFill>
                <a:latin typeface="Huawei Sans" panose="020C0503030203020204" pitchFamily="34" charset="0"/>
                <a:ea typeface="方正兰亭黑简体" panose="02000000000000000000" pitchFamily="2" charset="-122"/>
              </a:defRPr>
            </a:lvl4pPr>
            <a:lvl5pPr marL="2057400" indent="-228600">
              <a:defRPr>
                <a:solidFill>
                  <a:schemeClr val="tx1"/>
                </a:solidFill>
                <a:latin typeface="Huawei Sans" panose="020C0503030203020204" pitchFamily="34" charset="0"/>
                <a:ea typeface="方正兰亭黑简体" panose="02000000000000000000" pitchFamily="2" charset="-122"/>
              </a:defRPr>
            </a:lvl5pPr>
            <a:lvl6pPr marL="25146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6pPr>
            <a:lvl7pPr marL="29718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7pPr>
            <a:lvl8pPr marL="34290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8pPr>
            <a:lvl9pPr marL="38862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9pPr>
          </a:lstStyle>
          <a:p>
            <a:pPr algn="ctr" eaLnBrk="1" fontAlgn="ctr" hangingPunct="1"/>
            <a:r>
              <a:rPr lang="en-US" sz="1400" b="1" dirty="0">
                <a:solidFill>
                  <a:srgbClr val="FFFFFF"/>
                </a:solidFill>
                <a:latin typeface="Huawei Sans" panose="020C0503030203020204" pitchFamily="34" charset="0"/>
              </a:rPr>
              <a:t>Comprehensive competence model for network engineers</a:t>
            </a:r>
          </a:p>
        </p:txBody>
      </p:sp>
      <p:sp>
        <p:nvSpPr>
          <p:cNvPr id="7" name="圆角矩形 75"/>
          <p:cNvSpPr/>
          <p:nvPr/>
        </p:nvSpPr>
        <p:spPr>
          <a:xfrm>
            <a:off x="706438" y="3176588"/>
            <a:ext cx="5389562" cy="3043237"/>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36000" rIns="72000" bIns="36000"/>
          <a:lstStyle/>
          <a:p>
            <a:pPr marL="177800" indent="-177800" algn="just" defTabSz="914478" eaLnBrk="1" fontAlgn="ctr" hangingPunct="1">
              <a:lnSpc>
                <a:spcPts val="2600"/>
              </a:lnSpc>
              <a:spcBef>
                <a:spcPts val="0"/>
              </a:spcBef>
              <a:spcAft>
                <a:spcPts val="600"/>
              </a:spcAft>
              <a:buFont typeface="Arial" panose="020B0604020202020204" pitchFamily="34" charset="0"/>
              <a:buChar char="•"/>
              <a:defRPr/>
            </a:pPr>
            <a:endParaRPr lang="en-US" altLang="zh-CN" sz="1100" dirty="0">
              <a:solidFill>
                <a:prstClr val="black"/>
              </a:solidFill>
              <a:latin typeface="Huawei Sans" panose="020C0503030203020204" pitchFamily="34" charset="0"/>
            </a:endParaRPr>
          </a:p>
        </p:txBody>
      </p:sp>
      <p:sp>
        <p:nvSpPr>
          <p:cNvPr id="8" name="矩形 7"/>
          <p:cNvSpPr/>
          <p:nvPr/>
        </p:nvSpPr>
        <p:spPr>
          <a:xfrm>
            <a:off x="4503738" y="5599113"/>
            <a:ext cx="1181100" cy="355600"/>
          </a:xfrm>
          <a:prstGeom prst="rect">
            <a:avLst/>
          </a:prstGeom>
          <a:solidFill>
            <a:srgbClr val="00B0F0"/>
          </a:solidFill>
          <a:ln w="12700" cap="flat" cmpd="sng" algn="ctr">
            <a:solidFill>
              <a:srgbClr val="1AABE2"/>
            </a:solidFill>
            <a:prstDash val="solid"/>
            <a:miter lim="800000"/>
          </a:ln>
          <a:effectLst/>
        </p:spPr>
        <p:txBody>
          <a:bodyPr lIns="0" tIns="0" rIns="0" bIns="0" anchor="ctr"/>
          <a:lstStyle/>
          <a:p>
            <a:pPr algn="ctr" eaLnBrk="1" fontAlgn="ctr" hangingPunct="1">
              <a:spcBef>
                <a:spcPts val="0"/>
              </a:spcBef>
              <a:spcAft>
                <a:spcPts val="0"/>
              </a:spcAft>
              <a:defRPr/>
            </a:pPr>
            <a:r>
              <a:rPr lang="en-US" sz="1200" dirty="0">
                <a:solidFill>
                  <a:srgbClr val="FFFFFF"/>
                </a:solidFill>
                <a:latin typeface="Huawei Sans" panose="020C0503030203020204" pitchFamily="34" charset="0"/>
                <a:ea typeface="+mn-ea"/>
              </a:rPr>
              <a:t>Expertise</a:t>
            </a:r>
          </a:p>
        </p:txBody>
      </p:sp>
      <p:sp>
        <p:nvSpPr>
          <p:cNvPr id="9" name="矩形 8"/>
          <p:cNvSpPr/>
          <p:nvPr/>
        </p:nvSpPr>
        <p:spPr>
          <a:xfrm>
            <a:off x="4503738" y="5116513"/>
            <a:ext cx="1181100" cy="396000"/>
          </a:xfrm>
          <a:prstGeom prst="rect">
            <a:avLst/>
          </a:prstGeom>
          <a:solidFill>
            <a:schemeClr val="accent2">
              <a:lumMod val="20000"/>
              <a:lumOff val="80000"/>
            </a:schemeClr>
          </a:solidFill>
          <a:ln w="12700" cap="flat" cmpd="sng" algn="ctr">
            <a:solidFill>
              <a:schemeClr val="accent2">
                <a:lumMod val="60000"/>
                <a:lumOff val="40000"/>
              </a:schemeClr>
            </a:solidFill>
            <a:prstDash val="solid"/>
            <a:miter lim="800000"/>
          </a:ln>
          <a:effectLst/>
        </p:spPr>
        <p:txBody>
          <a:bodyPr lIns="0" tIns="0" rIns="0" bIns="0" anchor="ctr"/>
          <a:lstStyle/>
          <a:p>
            <a:pPr algn="ctr" defTabSz="914478" eaLnBrk="1" fontAlgn="ctr" hangingPunct="1">
              <a:spcBef>
                <a:spcPts val="0"/>
              </a:spcBef>
              <a:spcAft>
                <a:spcPts val="0"/>
              </a:spcAft>
              <a:defRPr/>
            </a:pPr>
            <a:r>
              <a:rPr lang="en-US" sz="1200" dirty="0">
                <a:latin typeface="Huawei Sans" panose="020C0503030203020204" pitchFamily="34" charset="0"/>
              </a:rPr>
              <a:t>Technical knowledge</a:t>
            </a:r>
          </a:p>
        </p:txBody>
      </p:sp>
      <p:sp>
        <p:nvSpPr>
          <p:cNvPr id="10" name="矩形 9"/>
          <p:cNvSpPr/>
          <p:nvPr/>
        </p:nvSpPr>
        <p:spPr>
          <a:xfrm>
            <a:off x="4503738" y="4669742"/>
            <a:ext cx="1181100" cy="396000"/>
          </a:xfrm>
          <a:prstGeom prst="rect">
            <a:avLst/>
          </a:prstGeom>
          <a:solidFill>
            <a:schemeClr val="accent2">
              <a:lumMod val="20000"/>
              <a:lumOff val="80000"/>
            </a:schemeClr>
          </a:solidFill>
          <a:ln w="12700" cap="flat" cmpd="sng" algn="ctr">
            <a:solidFill>
              <a:schemeClr val="accent2">
                <a:lumMod val="60000"/>
                <a:lumOff val="40000"/>
              </a:schemeClr>
            </a:solidFill>
            <a:prstDash val="solid"/>
            <a:miter lim="800000"/>
          </a:ln>
          <a:effectLst/>
        </p:spPr>
        <p:txBody>
          <a:bodyPr lIns="0" tIns="0" rIns="0" bIns="0" anchor="ctr"/>
          <a:lstStyle/>
          <a:p>
            <a:pPr algn="ctr" defTabSz="914478" eaLnBrk="1" fontAlgn="ctr" hangingPunct="1">
              <a:spcBef>
                <a:spcPts val="0"/>
              </a:spcBef>
              <a:spcAft>
                <a:spcPts val="0"/>
              </a:spcAft>
              <a:defRPr/>
            </a:pPr>
            <a:r>
              <a:rPr lang="en-US" sz="1200" dirty="0">
                <a:latin typeface="Huawei Sans" panose="020C0503030203020204" pitchFamily="34" charset="0"/>
              </a:rPr>
              <a:t>Product knowledge</a:t>
            </a:r>
          </a:p>
        </p:txBody>
      </p:sp>
      <p:sp>
        <p:nvSpPr>
          <p:cNvPr id="11" name="矩形 10"/>
          <p:cNvSpPr/>
          <p:nvPr/>
        </p:nvSpPr>
        <p:spPr>
          <a:xfrm>
            <a:off x="4503738" y="4222970"/>
            <a:ext cx="1181100" cy="396000"/>
          </a:xfrm>
          <a:prstGeom prst="rect">
            <a:avLst/>
          </a:prstGeom>
          <a:solidFill>
            <a:schemeClr val="accent2">
              <a:lumMod val="20000"/>
              <a:lumOff val="80000"/>
            </a:schemeClr>
          </a:solidFill>
          <a:ln w="12700" cap="flat" cmpd="sng" algn="ctr">
            <a:solidFill>
              <a:schemeClr val="accent2">
                <a:lumMod val="60000"/>
                <a:lumOff val="40000"/>
              </a:schemeClr>
            </a:solidFill>
            <a:prstDash val="solid"/>
            <a:miter lim="800000"/>
          </a:ln>
          <a:effectLst/>
        </p:spPr>
        <p:txBody>
          <a:bodyPr lIns="0" tIns="0" rIns="0" bIns="0" anchor="ctr"/>
          <a:lstStyle/>
          <a:p>
            <a:pPr algn="ctr" defTabSz="914478" eaLnBrk="1" fontAlgn="ctr" hangingPunct="1">
              <a:spcBef>
                <a:spcPts val="0"/>
              </a:spcBef>
              <a:spcAft>
                <a:spcPts val="0"/>
              </a:spcAft>
              <a:defRPr/>
            </a:pPr>
            <a:r>
              <a:rPr lang="en-US" sz="1200" dirty="0">
                <a:latin typeface="Huawei Sans" panose="020C0503030203020204" pitchFamily="34" charset="0"/>
              </a:rPr>
              <a:t>Engineering knowledge</a:t>
            </a:r>
          </a:p>
        </p:txBody>
      </p:sp>
      <p:sp>
        <p:nvSpPr>
          <p:cNvPr id="12" name="矩形 11"/>
          <p:cNvSpPr/>
          <p:nvPr/>
        </p:nvSpPr>
        <p:spPr>
          <a:xfrm>
            <a:off x="4503738" y="3776198"/>
            <a:ext cx="1181100" cy="396000"/>
          </a:xfrm>
          <a:prstGeom prst="rect">
            <a:avLst/>
          </a:prstGeom>
          <a:solidFill>
            <a:srgbClr val="F3FBFE"/>
          </a:solidFill>
          <a:ln w="12700" cap="flat" cmpd="sng" algn="ctr">
            <a:solidFill>
              <a:srgbClr val="99DFF9"/>
            </a:solidFill>
            <a:prstDash val="solid"/>
            <a:miter lim="800000"/>
          </a:ln>
          <a:effectLst/>
        </p:spPr>
        <p:txBody>
          <a:bodyPr lIns="0" tIns="0" rIns="0" bIns="0" anchor="ctr"/>
          <a:lstStyle/>
          <a:p>
            <a:pPr algn="ctr" defTabSz="914478" eaLnBrk="1" fontAlgn="ctr" hangingPunct="1">
              <a:spcBef>
                <a:spcPts val="0"/>
              </a:spcBef>
              <a:spcAft>
                <a:spcPts val="0"/>
              </a:spcAft>
              <a:defRPr/>
            </a:pPr>
            <a:r>
              <a:rPr lang="en-US" sz="1200" dirty="0">
                <a:solidFill>
                  <a:srgbClr val="1D1D1A"/>
                </a:solidFill>
                <a:latin typeface="Huawei Sans" panose="020C0503030203020204" pitchFamily="34" charset="0"/>
              </a:rPr>
              <a:t>Industrial knowledge</a:t>
            </a:r>
          </a:p>
        </p:txBody>
      </p:sp>
      <p:sp>
        <p:nvSpPr>
          <p:cNvPr id="13" name="矩形 12"/>
          <p:cNvSpPr/>
          <p:nvPr/>
        </p:nvSpPr>
        <p:spPr>
          <a:xfrm>
            <a:off x="4503738" y="3329426"/>
            <a:ext cx="1181100" cy="396000"/>
          </a:xfrm>
          <a:prstGeom prst="rect">
            <a:avLst/>
          </a:prstGeom>
          <a:solidFill>
            <a:srgbClr val="F3FBFE"/>
          </a:solidFill>
          <a:ln w="12700" cap="flat" cmpd="sng" algn="ctr">
            <a:solidFill>
              <a:srgbClr val="99DFF9"/>
            </a:solidFill>
            <a:prstDash val="solid"/>
            <a:miter lim="800000"/>
          </a:ln>
          <a:effectLst/>
        </p:spPr>
        <p:txBody>
          <a:bodyPr lIns="0" tIns="0" rIns="0" bIns="0" anchor="ctr"/>
          <a:lstStyle/>
          <a:p>
            <a:pPr algn="ctr" defTabSz="914478" eaLnBrk="1" fontAlgn="ctr" hangingPunct="1">
              <a:spcBef>
                <a:spcPts val="0"/>
              </a:spcBef>
              <a:spcAft>
                <a:spcPts val="0"/>
              </a:spcAft>
              <a:defRPr/>
            </a:pPr>
            <a:r>
              <a:rPr lang="en-US" sz="1200" dirty="0">
                <a:solidFill>
                  <a:srgbClr val="1D1D1A"/>
                </a:solidFill>
                <a:latin typeface="Huawei Sans" panose="020C0503030203020204" pitchFamily="34" charset="0"/>
              </a:rPr>
              <a:t>Process specification</a:t>
            </a:r>
          </a:p>
        </p:txBody>
      </p:sp>
      <p:sp>
        <p:nvSpPr>
          <p:cNvPr id="14" name="矩形 13"/>
          <p:cNvSpPr/>
          <p:nvPr/>
        </p:nvSpPr>
        <p:spPr>
          <a:xfrm>
            <a:off x="1163638" y="5599113"/>
            <a:ext cx="1181100" cy="355600"/>
          </a:xfrm>
          <a:prstGeom prst="rect">
            <a:avLst/>
          </a:prstGeom>
          <a:solidFill>
            <a:srgbClr val="00B0F0"/>
          </a:solidFill>
          <a:ln w="12700" cap="flat" cmpd="sng" algn="ctr">
            <a:solidFill>
              <a:srgbClr val="1AABE2"/>
            </a:solidFill>
            <a:prstDash val="solid"/>
            <a:miter lim="800000"/>
          </a:ln>
          <a:effectLst/>
        </p:spPr>
        <p:txBody>
          <a:bodyPr lIns="0" tIns="0" rIns="0" bIns="0" anchor="ctr"/>
          <a:lstStyle/>
          <a:p>
            <a:pPr algn="ctr" eaLnBrk="1" fontAlgn="ctr" hangingPunct="1">
              <a:spcBef>
                <a:spcPts val="0"/>
              </a:spcBef>
              <a:spcAft>
                <a:spcPts val="0"/>
              </a:spcAft>
              <a:defRPr/>
            </a:pPr>
            <a:r>
              <a:rPr lang="en-US" sz="1200" dirty="0">
                <a:solidFill>
                  <a:srgbClr val="FFFFFF"/>
                </a:solidFill>
                <a:latin typeface="Huawei Sans" panose="020C0503030203020204" pitchFamily="34" charset="0"/>
                <a:ea typeface="+mn-ea"/>
              </a:rPr>
              <a:t>Basic qualification</a:t>
            </a:r>
          </a:p>
        </p:txBody>
      </p:sp>
      <p:sp>
        <p:nvSpPr>
          <p:cNvPr id="15" name="矩形 14"/>
          <p:cNvSpPr/>
          <p:nvPr/>
        </p:nvSpPr>
        <p:spPr>
          <a:xfrm>
            <a:off x="1163638" y="5116513"/>
            <a:ext cx="1181100" cy="396000"/>
          </a:xfrm>
          <a:prstGeom prst="rect">
            <a:avLst/>
          </a:prstGeom>
          <a:solidFill>
            <a:srgbClr val="F3FBFE"/>
          </a:solidFill>
          <a:ln w="12700" cap="flat" cmpd="sng" algn="ctr">
            <a:solidFill>
              <a:srgbClr val="99DFF9"/>
            </a:solidFill>
            <a:prstDash val="solid"/>
            <a:miter lim="800000"/>
          </a:ln>
          <a:effectLst/>
        </p:spPr>
        <p:txBody>
          <a:bodyPr lIns="0" tIns="0" rIns="0" bIns="0" anchor="ctr"/>
          <a:lstStyle/>
          <a:p>
            <a:pPr algn="ctr" defTabSz="914478" eaLnBrk="1" fontAlgn="ctr" hangingPunct="1">
              <a:spcBef>
                <a:spcPts val="0"/>
              </a:spcBef>
              <a:spcAft>
                <a:spcPts val="0"/>
              </a:spcAft>
              <a:defRPr/>
            </a:pPr>
            <a:r>
              <a:rPr lang="en-US" sz="1200" dirty="0">
                <a:solidFill>
                  <a:srgbClr val="1D1D1A"/>
                </a:solidFill>
                <a:latin typeface="Huawei Sans" panose="020C0503030203020204" pitchFamily="34" charset="0"/>
              </a:rPr>
              <a:t>Learning ability</a:t>
            </a:r>
          </a:p>
        </p:txBody>
      </p:sp>
      <p:sp>
        <p:nvSpPr>
          <p:cNvPr id="16" name="矩形 15"/>
          <p:cNvSpPr/>
          <p:nvPr/>
        </p:nvSpPr>
        <p:spPr>
          <a:xfrm>
            <a:off x="1163638" y="4669742"/>
            <a:ext cx="1181100" cy="396000"/>
          </a:xfrm>
          <a:prstGeom prst="rect">
            <a:avLst/>
          </a:prstGeom>
          <a:solidFill>
            <a:srgbClr val="F3FBFE"/>
          </a:solidFill>
          <a:ln w="12700" cap="flat" cmpd="sng" algn="ctr">
            <a:solidFill>
              <a:srgbClr val="99DFF9"/>
            </a:solidFill>
            <a:prstDash val="solid"/>
            <a:miter lim="800000"/>
          </a:ln>
          <a:effectLst/>
        </p:spPr>
        <p:txBody>
          <a:bodyPr lIns="0" tIns="0" rIns="0" bIns="0" anchor="ctr"/>
          <a:lstStyle/>
          <a:p>
            <a:pPr algn="ctr" defTabSz="914478" eaLnBrk="1" fontAlgn="ctr" hangingPunct="1">
              <a:spcBef>
                <a:spcPts val="0"/>
              </a:spcBef>
              <a:spcAft>
                <a:spcPts val="0"/>
              </a:spcAft>
              <a:defRPr/>
            </a:pPr>
            <a:r>
              <a:rPr lang="en-US" sz="1200" dirty="0">
                <a:solidFill>
                  <a:srgbClr val="1D1D1A"/>
                </a:solidFill>
                <a:latin typeface="Huawei Sans" panose="020C0503030203020204" pitchFamily="34" charset="0"/>
              </a:rPr>
              <a:t>Information search</a:t>
            </a:r>
          </a:p>
        </p:txBody>
      </p:sp>
      <p:sp>
        <p:nvSpPr>
          <p:cNvPr id="17" name="矩形 16"/>
          <p:cNvSpPr/>
          <p:nvPr/>
        </p:nvSpPr>
        <p:spPr>
          <a:xfrm>
            <a:off x="1163638" y="4222970"/>
            <a:ext cx="1181100" cy="396000"/>
          </a:xfrm>
          <a:prstGeom prst="rect">
            <a:avLst/>
          </a:prstGeom>
          <a:solidFill>
            <a:srgbClr val="F3FBFE"/>
          </a:solidFill>
          <a:ln w="12700" cap="flat" cmpd="sng" algn="ctr">
            <a:solidFill>
              <a:srgbClr val="99DFF9"/>
            </a:solidFill>
            <a:prstDash val="solid"/>
            <a:miter lim="800000"/>
          </a:ln>
          <a:effectLst/>
        </p:spPr>
        <p:txBody>
          <a:bodyPr lIns="0" tIns="0" rIns="0" bIns="0" anchor="ctr"/>
          <a:lstStyle/>
          <a:p>
            <a:pPr algn="ctr" defTabSz="914478" eaLnBrk="1" fontAlgn="ctr" hangingPunct="1">
              <a:spcBef>
                <a:spcPts val="0"/>
              </a:spcBef>
              <a:spcAft>
                <a:spcPts val="0"/>
              </a:spcAft>
              <a:defRPr/>
            </a:pPr>
            <a:r>
              <a:rPr lang="en-US" sz="1200" dirty="0">
                <a:solidFill>
                  <a:srgbClr val="1D1D1A"/>
                </a:solidFill>
                <a:latin typeface="Huawei Sans" panose="020C0503030203020204" pitchFamily="34" charset="0"/>
              </a:rPr>
              <a:t>Service consciousness</a:t>
            </a:r>
          </a:p>
        </p:txBody>
      </p:sp>
      <p:sp>
        <p:nvSpPr>
          <p:cNvPr id="18" name="矩形 17"/>
          <p:cNvSpPr/>
          <p:nvPr/>
        </p:nvSpPr>
        <p:spPr>
          <a:xfrm>
            <a:off x="1163638" y="3776198"/>
            <a:ext cx="1181100" cy="396000"/>
          </a:xfrm>
          <a:prstGeom prst="rect">
            <a:avLst/>
          </a:prstGeom>
          <a:solidFill>
            <a:srgbClr val="F3FBFE"/>
          </a:solidFill>
          <a:ln w="12700" cap="flat" cmpd="sng" algn="ctr">
            <a:solidFill>
              <a:srgbClr val="99DFF9"/>
            </a:solidFill>
            <a:prstDash val="solid"/>
            <a:miter lim="800000"/>
          </a:ln>
          <a:effectLst/>
        </p:spPr>
        <p:txBody>
          <a:bodyPr lIns="0" tIns="0" rIns="0" bIns="0" anchor="ctr"/>
          <a:lstStyle/>
          <a:p>
            <a:pPr algn="ctr" defTabSz="914478" eaLnBrk="1" fontAlgn="ctr" hangingPunct="1">
              <a:spcBef>
                <a:spcPts val="0"/>
              </a:spcBef>
              <a:spcAft>
                <a:spcPts val="0"/>
              </a:spcAft>
              <a:defRPr/>
            </a:pPr>
            <a:r>
              <a:rPr lang="en-US" sz="1200" dirty="0">
                <a:solidFill>
                  <a:srgbClr val="1D1D1A"/>
                </a:solidFill>
                <a:latin typeface="Huawei Sans" panose="020C0503030203020204" pitchFamily="34" charset="0"/>
              </a:rPr>
              <a:t>Values</a:t>
            </a:r>
          </a:p>
        </p:txBody>
      </p:sp>
      <p:sp>
        <p:nvSpPr>
          <p:cNvPr id="19" name="矩形 18"/>
          <p:cNvSpPr/>
          <p:nvPr/>
        </p:nvSpPr>
        <p:spPr>
          <a:xfrm>
            <a:off x="1163638" y="3329426"/>
            <a:ext cx="1181100" cy="396000"/>
          </a:xfrm>
          <a:prstGeom prst="rect">
            <a:avLst/>
          </a:prstGeom>
          <a:solidFill>
            <a:srgbClr val="F3FBFE"/>
          </a:solidFill>
          <a:ln w="12700" cap="flat" cmpd="sng" algn="ctr">
            <a:solidFill>
              <a:srgbClr val="99DFF9"/>
            </a:solidFill>
            <a:prstDash val="solid"/>
            <a:miter lim="800000"/>
          </a:ln>
          <a:effectLst/>
        </p:spPr>
        <p:txBody>
          <a:bodyPr lIns="0" tIns="0" rIns="0" bIns="0" anchor="ctr"/>
          <a:lstStyle/>
          <a:p>
            <a:pPr algn="ctr" defTabSz="914478" eaLnBrk="1" fontAlgn="ctr" hangingPunct="1">
              <a:spcBef>
                <a:spcPts val="0"/>
              </a:spcBef>
              <a:spcAft>
                <a:spcPts val="0"/>
              </a:spcAft>
              <a:defRPr/>
            </a:pPr>
            <a:r>
              <a:rPr lang="en-US" sz="1200" dirty="0">
                <a:solidFill>
                  <a:srgbClr val="1D1D1A"/>
                </a:solidFill>
                <a:latin typeface="Huawei Sans" panose="020C0503030203020204" pitchFamily="34" charset="0"/>
              </a:rPr>
              <a:t>Business etiquette</a:t>
            </a:r>
          </a:p>
        </p:txBody>
      </p:sp>
      <p:sp>
        <p:nvSpPr>
          <p:cNvPr id="20" name="矩形 19"/>
          <p:cNvSpPr/>
          <p:nvPr/>
        </p:nvSpPr>
        <p:spPr>
          <a:xfrm>
            <a:off x="2795588" y="5599113"/>
            <a:ext cx="1181100" cy="355600"/>
          </a:xfrm>
          <a:prstGeom prst="rect">
            <a:avLst/>
          </a:prstGeom>
          <a:solidFill>
            <a:srgbClr val="00B0F0"/>
          </a:solidFill>
          <a:ln w="12700" cap="flat" cmpd="sng" algn="ctr">
            <a:solidFill>
              <a:srgbClr val="1AABE2"/>
            </a:solidFill>
            <a:prstDash val="solid"/>
            <a:miter lim="800000"/>
          </a:ln>
          <a:effectLst/>
        </p:spPr>
        <p:txBody>
          <a:bodyPr lIns="0" tIns="0" rIns="0" bIns="0" anchor="ctr"/>
          <a:lstStyle/>
          <a:p>
            <a:pPr algn="ctr" eaLnBrk="1" fontAlgn="ctr" hangingPunct="1">
              <a:spcBef>
                <a:spcPts val="0"/>
              </a:spcBef>
              <a:spcAft>
                <a:spcPts val="0"/>
              </a:spcAft>
              <a:defRPr/>
            </a:pPr>
            <a:r>
              <a:rPr lang="en-US" sz="1200" dirty="0">
                <a:solidFill>
                  <a:srgbClr val="FFFFFF"/>
                </a:solidFill>
                <a:latin typeface="Huawei Sans" panose="020C0503030203020204" pitchFamily="34" charset="0"/>
                <a:ea typeface="+mn-ea"/>
              </a:rPr>
              <a:t>Professional skills</a:t>
            </a:r>
          </a:p>
        </p:txBody>
      </p:sp>
      <p:sp>
        <p:nvSpPr>
          <p:cNvPr id="21" name="矩形 20"/>
          <p:cNvSpPr/>
          <p:nvPr/>
        </p:nvSpPr>
        <p:spPr>
          <a:xfrm>
            <a:off x="2795588" y="5116513"/>
            <a:ext cx="1181100" cy="396000"/>
          </a:xfrm>
          <a:prstGeom prst="rect">
            <a:avLst/>
          </a:prstGeom>
          <a:solidFill>
            <a:srgbClr val="F3FBFE"/>
          </a:solidFill>
          <a:ln w="12700" cap="flat" cmpd="sng" algn="ctr">
            <a:solidFill>
              <a:srgbClr val="99DFF9"/>
            </a:solidFill>
            <a:prstDash val="solid"/>
            <a:miter lim="800000"/>
          </a:ln>
          <a:effectLst/>
        </p:spPr>
        <p:txBody>
          <a:bodyPr lIns="0" tIns="0" rIns="0" bIns="0" anchor="ctr"/>
          <a:lstStyle/>
          <a:p>
            <a:pPr algn="ctr" defTabSz="914478" eaLnBrk="1" fontAlgn="ctr" hangingPunct="1">
              <a:spcBef>
                <a:spcPts val="0"/>
              </a:spcBef>
              <a:spcAft>
                <a:spcPts val="0"/>
              </a:spcAft>
              <a:defRPr/>
            </a:pPr>
            <a:r>
              <a:rPr lang="en-US" sz="1200" dirty="0">
                <a:solidFill>
                  <a:srgbClr val="1D1D1A"/>
                </a:solidFill>
                <a:latin typeface="Huawei Sans" panose="020C0503030203020204" pitchFamily="34" charset="0"/>
              </a:rPr>
              <a:t>Communication competence</a:t>
            </a:r>
          </a:p>
        </p:txBody>
      </p:sp>
      <p:sp>
        <p:nvSpPr>
          <p:cNvPr id="22" name="矩形 21"/>
          <p:cNvSpPr/>
          <p:nvPr/>
        </p:nvSpPr>
        <p:spPr>
          <a:xfrm>
            <a:off x="2795588" y="4669742"/>
            <a:ext cx="1181100" cy="396000"/>
          </a:xfrm>
          <a:prstGeom prst="rect">
            <a:avLst/>
          </a:prstGeom>
          <a:solidFill>
            <a:srgbClr val="F3FBFE"/>
          </a:solidFill>
          <a:ln w="12700" cap="flat" cmpd="sng" algn="ctr">
            <a:solidFill>
              <a:srgbClr val="99DFF9"/>
            </a:solidFill>
            <a:prstDash val="solid"/>
            <a:miter lim="800000"/>
          </a:ln>
          <a:effectLst/>
        </p:spPr>
        <p:txBody>
          <a:bodyPr lIns="0" tIns="0" rIns="0" bIns="0" anchor="ctr"/>
          <a:lstStyle/>
          <a:p>
            <a:pPr algn="ctr" defTabSz="914478" eaLnBrk="1" fontAlgn="ctr" hangingPunct="1">
              <a:spcBef>
                <a:spcPts val="0"/>
              </a:spcBef>
              <a:spcAft>
                <a:spcPts val="0"/>
              </a:spcAft>
              <a:defRPr/>
            </a:pPr>
            <a:r>
              <a:rPr lang="en-US" sz="1200" dirty="0">
                <a:solidFill>
                  <a:srgbClr val="1D1D1A"/>
                </a:solidFill>
                <a:latin typeface="Huawei Sans" panose="020C0503030203020204" pitchFamily="34" charset="0"/>
              </a:rPr>
              <a:t>Problem solving</a:t>
            </a:r>
          </a:p>
        </p:txBody>
      </p:sp>
      <p:sp>
        <p:nvSpPr>
          <p:cNvPr id="23" name="矩形 22"/>
          <p:cNvSpPr/>
          <p:nvPr/>
        </p:nvSpPr>
        <p:spPr>
          <a:xfrm>
            <a:off x="2795588" y="4222970"/>
            <a:ext cx="1181100" cy="396000"/>
          </a:xfrm>
          <a:prstGeom prst="rect">
            <a:avLst/>
          </a:prstGeom>
          <a:solidFill>
            <a:srgbClr val="F3FBFE"/>
          </a:solidFill>
          <a:ln w="12700" cap="flat" cmpd="sng" algn="ctr">
            <a:solidFill>
              <a:srgbClr val="99DFF9"/>
            </a:solidFill>
            <a:prstDash val="solid"/>
            <a:miter lim="800000"/>
          </a:ln>
          <a:effectLst/>
        </p:spPr>
        <p:txBody>
          <a:bodyPr lIns="0" tIns="0" rIns="0" bIns="0" anchor="ctr"/>
          <a:lstStyle/>
          <a:p>
            <a:pPr algn="ctr" defTabSz="914478" eaLnBrk="1" fontAlgn="ctr" hangingPunct="1">
              <a:spcBef>
                <a:spcPts val="0"/>
              </a:spcBef>
              <a:spcAft>
                <a:spcPts val="0"/>
              </a:spcAft>
              <a:defRPr/>
            </a:pPr>
            <a:r>
              <a:rPr lang="en-US" sz="1200" dirty="0">
                <a:solidFill>
                  <a:srgbClr val="1D1D1A"/>
                </a:solidFill>
                <a:latin typeface="Huawei Sans" panose="020C0503030203020204" pitchFamily="34" charset="0"/>
              </a:rPr>
              <a:t>Presentation capability</a:t>
            </a:r>
          </a:p>
        </p:txBody>
      </p:sp>
      <p:sp>
        <p:nvSpPr>
          <p:cNvPr id="24" name="矩形 23"/>
          <p:cNvSpPr/>
          <p:nvPr/>
        </p:nvSpPr>
        <p:spPr>
          <a:xfrm>
            <a:off x="2795588" y="3776198"/>
            <a:ext cx="1181100" cy="396000"/>
          </a:xfrm>
          <a:prstGeom prst="rect">
            <a:avLst/>
          </a:prstGeom>
          <a:solidFill>
            <a:srgbClr val="F3FBFE"/>
          </a:solidFill>
          <a:ln w="12700" cap="flat" cmpd="sng" algn="ctr">
            <a:solidFill>
              <a:srgbClr val="99DFF9"/>
            </a:solidFill>
            <a:prstDash val="solid"/>
            <a:miter lim="800000"/>
          </a:ln>
          <a:effectLst/>
        </p:spPr>
        <p:txBody>
          <a:bodyPr lIns="0" tIns="0" rIns="0" bIns="0" anchor="ctr"/>
          <a:lstStyle/>
          <a:p>
            <a:pPr algn="ctr" defTabSz="914478" eaLnBrk="1" fontAlgn="ctr" hangingPunct="1">
              <a:spcBef>
                <a:spcPts val="0"/>
              </a:spcBef>
              <a:spcAft>
                <a:spcPts val="0"/>
              </a:spcAft>
              <a:defRPr/>
            </a:pPr>
            <a:r>
              <a:rPr lang="en-US" sz="1200" dirty="0">
                <a:solidFill>
                  <a:srgbClr val="1D1D1A"/>
                </a:solidFill>
                <a:latin typeface="Huawei Sans" panose="020C0503030203020204" pitchFamily="34" charset="0"/>
              </a:rPr>
              <a:t>Service management</a:t>
            </a:r>
          </a:p>
        </p:txBody>
      </p:sp>
      <p:sp>
        <p:nvSpPr>
          <p:cNvPr id="25" name="矩形 24"/>
          <p:cNvSpPr/>
          <p:nvPr/>
        </p:nvSpPr>
        <p:spPr>
          <a:xfrm>
            <a:off x="2795588" y="3329426"/>
            <a:ext cx="1181100" cy="396000"/>
          </a:xfrm>
          <a:prstGeom prst="rect">
            <a:avLst/>
          </a:prstGeom>
          <a:solidFill>
            <a:srgbClr val="F3FBFE"/>
          </a:solidFill>
          <a:ln w="12700" cap="flat" cmpd="sng" algn="ctr">
            <a:solidFill>
              <a:srgbClr val="99DFF9"/>
            </a:solidFill>
            <a:prstDash val="solid"/>
            <a:miter lim="800000"/>
          </a:ln>
          <a:effectLst/>
        </p:spPr>
        <p:txBody>
          <a:bodyPr lIns="0" tIns="0" rIns="0" bIns="0" anchor="ctr"/>
          <a:lstStyle/>
          <a:p>
            <a:pPr algn="ctr" defTabSz="914478" eaLnBrk="1" fontAlgn="ctr" hangingPunct="1">
              <a:spcBef>
                <a:spcPts val="0"/>
              </a:spcBef>
              <a:spcAft>
                <a:spcPts val="0"/>
              </a:spcAft>
              <a:defRPr/>
            </a:pPr>
            <a:r>
              <a:rPr lang="en-US" sz="1200" dirty="0">
                <a:solidFill>
                  <a:srgbClr val="1D1D1A"/>
                </a:solidFill>
                <a:latin typeface="Huawei Sans" panose="020C0503030203020204" pitchFamily="34" charset="0"/>
              </a:rPr>
              <a:t>Team collaboration</a:t>
            </a:r>
          </a:p>
        </p:txBody>
      </p:sp>
      <p:sp>
        <p:nvSpPr>
          <p:cNvPr id="43" name="文本占位符 3"/>
          <p:cNvSpPr txBox="1">
            <a:spLocks/>
          </p:cNvSpPr>
          <p:nvPr/>
        </p:nvSpPr>
        <p:spPr>
          <a:xfrm>
            <a:off x="6932612" y="3925888"/>
            <a:ext cx="4698555" cy="2036762"/>
          </a:xfrm>
          <a:prstGeom prst="rect">
            <a:avLst/>
          </a:prstGeom>
          <a:solidFill>
            <a:schemeClr val="accent2">
              <a:lumMod val="20000"/>
              <a:lumOff val="80000"/>
            </a:schemeClr>
          </a:solidFill>
        </p:spPr>
        <p:txBody>
          <a:bodyPr anchor="ctr"/>
          <a:lstStyle>
            <a:lvl1pPr marL="302279" indent="-302279" algn="l" defTabSz="914034" rtl="0" eaLnBrk="1" latinLnBrk="0" hangingPunct="1">
              <a:lnSpc>
                <a:spcPct val="140000"/>
              </a:lnSpc>
              <a:spcBef>
                <a:spcPts val="792"/>
              </a:spcBef>
              <a:buFont typeface="Arial" panose="020B0604020202020204" pitchFamily="34" charset="0"/>
              <a:buChar char="•"/>
              <a:defRPr sz="2199" kern="1200">
                <a:solidFill>
                  <a:schemeClr val="tx1"/>
                </a:solidFill>
                <a:latin typeface="+mn-lt"/>
                <a:ea typeface="+mn-ea"/>
                <a:cs typeface="+mn-cs"/>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mn-lt"/>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mn-lt"/>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mn-lt"/>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mn-lt"/>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pPr marL="0" indent="0" fontAlgn="ctr">
              <a:spcAft>
                <a:spcPts val="0"/>
              </a:spcAft>
              <a:buFont typeface="Arial" panose="020B0604020202020204" pitchFamily="34" charset="0"/>
              <a:buNone/>
              <a:defRPr/>
            </a:pPr>
            <a:r>
              <a:rPr lang="en-US" sz="1800" dirty="0">
                <a:latin typeface="Huawei Sans" panose="020C0503030203020204" pitchFamily="34" charset="0"/>
              </a:rPr>
              <a:t>In addition to basic network technologies, network automation engineers need to master development-related technology, product, and engineering knowledge.</a:t>
            </a:r>
          </a:p>
        </p:txBody>
      </p:sp>
      <p:sp>
        <p:nvSpPr>
          <p:cNvPr id="44" name="箭头: 右 43"/>
          <p:cNvSpPr/>
          <p:nvPr/>
        </p:nvSpPr>
        <p:spPr>
          <a:xfrm>
            <a:off x="6148388" y="4694238"/>
            <a:ext cx="663575" cy="438150"/>
          </a:xfrm>
          <a:prstGeom prst="rightArrow">
            <a:avLst/>
          </a:prstGeom>
          <a:solidFill>
            <a:schemeClr val="accent2">
              <a:lumMod val="20000"/>
              <a:lumOff val="80000"/>
            </a:schemeClr>
          </a:solidFill>
        </p:spPr>
        <p:txBody>
          <a:bodyPr/>
          <a:lstStyle/>
          <a:p>
            <a:pPr defTabSz="914034" eaLnBrk="1" fontAlgn="ctr" hangingPunct="1">
              <a:lnSpc>
                <a:spcPct val="140000"/>
              </a:lnSpc>
              <a:spcBef>
                <a:spcPts val="792"/>
              </a:spcBef>
              <a:spcAft>
                <a:spcPts val="0"/>
              </a:spcAft>
              <a:defRPr/>
            </a:pPr>
            <a:endParaRPr lang="en-US" altLang="zh-CN" sz="1200" dirty="0">
              <a:latin typeface="Huawei Sans" panose="020C0503030203020204" pitchFamily="34" charset="0"/>
              <a:ea typeface="+mn-ea"/>
            </a:endParaRPr>
          </a:p>
        </p:txBody>
      </p:sp>
    </p:spTree>
    <p:extLst>
      <p:ext uri="{BB962C8B-B14F-4D97-AF65-F5344CB8AC3E}">
        <p14:creationId xmlns:p14="http://schemas.microsoft.com/office/powerpoint/2010/main" val="400527876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pPr defTabSz="914034">
              <a:spcAft>
                <a:spcPts val="0"/>
              </a:spcAft>
              <a:defRPr/>
            </a:pPr>
            <a:r>
              <a:rPr lang="en-US" sz="3499" dirty="0">
                <a:latin typeface="Huawei Sans" panose="020C0503030203020204" pitchFamily="34" charset="0"/>
                <a:sym typeface="Huawei Sans" panose="020C0503030203020204" pitchFamily="34" charset="0"/>
              </a:rPr>
              <a:t>Expertise</a:t>
            </a:r>
          </a:p>
        </p:txBody>
      </p:sp>
      <p:sp>
        <p:nvSpPr>
          <p:cNvPr id="49155" name="文本占位符 3"/>
          <p:cNvSpPr txBox="1">
            <a:spLocks/>
          </p:cNvSpPr>
          <p:nvPr/>
        </p:nvSpPr>
        <p:spPr bwMode="auto">
          <a:xfrm>
            <a:off x="452438" y="1243013"/>
            <a:ext cx="11306175" cy="1060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01625" indent="-301625" defTabSz="912813">
              <a:lnSpc>
                <a:spcPct val="140000"/>
              </a:lnSpc>
              <a:spcBef>
                <a:spcPts val="788"/>
              </a:spcBef>
              <a:buFont typeface="Arial" panose="020B0604020202020204" pitchFamily="34" charset="0"/>
              <a:buChar char="•"/>
              <a:defRPr sz="2100">
                <a:solidFill>
                  <a:schemeClr val="tx1"/>
                </a:solidFill>
                <a:latin typeface="Huawei Sans" panose="020C0503030203020204" pitchFamily="34" charset="0"/>
                <a:ea typeface="方正兰亭黑简体" panose="02000000000000000000" pitchFamily="2" charset="-122"/>
              </a:defRPr>
            </a:lvl1pPr>
            <a:lvl2pPr marL="654050" indent="-250825" defTabSz="912813">
              <a:lnSpc>
                <a:spcPct val="140000"/>
              </a:lnSpc>
              <a:spcBef>
                <a:spcPts val="725"/>
              </a:spcBef>
              <a:buFont typeface="Huawei Sans" panose="020C0503030203020204" pitchFamily="34" charset="0"/>
              <a:buChar char="▫"/>
              <a:defRPr sz="1900">
                <a:solidFill>
                  <a:schemeClr val="tx1"/>
                </a:solidFill>
                <a:latin typeface="Huawei Sans" panose="020C0503030203020204" pitchFamily="34" charset="0"/>
                <a:ea typeface="方正兰亭黑简体" panose="02000000000000000000" pitchFamily="2" charset="-122"/>
              </a:defRPr>
            </a:lvl2pPr>
            <a:lvl3pPr marL="1003300" indent="-200025" defTabSz="912813">
              <a:lnSpc>
                <a:spcPct val="140000"/>
              </a:lnSpc>
              <a:spcBef>
                <a:spcPts val="650"/>
              </a:spcBef>
              <a:buFont typeface="微软雅黑" panose="020B0503020204020204" pitchFamily="34" charset="-122"/>
              <a:buChar char="▪"/>
              <a:defRPr sz="1700">
                <a:solidFill>
                  <a:schemeClr val="tx1"/>
                </a:solidFill>
                <a:latin typeface="Huawei Sans" panose="020C0503030203020204" pitchFamily="34" charset="0"/>
                <a:ea typeface="方正兰亭黑简体" panose="02000000000000000000" pitchFamily="2" charset="-122"/>
              </a:defRPr>
            </a:lvl3pPr>
            <a:lvl4pPr marL="1398588" indent="-196850" defTabSz="912813">
              <a:lnSpc>
                <a:spcPct val="140000"/>
              </a:lnSpc>
              <a:spcBef>
                <a:spcPts val="575"/>
              </a:spcBef>
              <a:buFont typeface="Huawei Sans" panose="020C0503030203020204" pitchFamily="34" charset="0"/>
              <a:buChar char="−"/>
              <a:defRPr sz="1500">
                <a:solidFill>
                  <a:schemeClr val="tx1"/>
                </a:solidFill>
                <a:latin typeface="Huawei Sans" panose="020C0503030203020204" pitchFamily="34" charset="0"/>
                <a:ea typeface="方正兰亭黑简体" panose="02000000000000000000" pitchFamily="2" charset="-122"/>
              </a:defRPr>
            </a:lvl4pPr>
            <a:lvl5pPr marL="1801813" indent="-200025" defTabSz="912813">
              <a:lnSpc>
                <a:spcPct val="140000"/>
              </a:lnSpc>
              <a:spcBef>
                <a:spcPts val="575"/>
              </a:spcBef>
              <a:buFont typeface="Huawei Sans" panose="020C0503030203020204" pitchFamily="34" charset="0"/>
              <a:buChar char="~"/>
              <a:defRPr sz="1300">
                <a:solidFill>
                  <a:schemeClr val="tx1"/>
                </a:solidFill>
                <a:latin typeface="Huawei Sans" panose="020C0503030203020204" pitchFamily="34" charset="0"/>
                <a:ea typeface="方正兰亭黑简体" panose="02000000000000000000" pitchFamily="2" charset="-122"/>
              </a:defRPr>
            </a:lvl5pPr>
            <a:lvl6pPr marL="2259013" indent="-200025" defTabSz="912813" fontAlgn="base">
              <a:lnSpc>
                <a:spcPct val="140000"/>
              </a:lnSpc>
              <a:spcBef>
                <a:spcPts val="575"/>
              </a:spcBef>
              <a:spcAft>
                <a:spcPct val="0"/>
              </a:spcAft>
              <a:buFont typeface="Huawei Sans" panose="020C0503030203020204" pitchFamily="34" charset="0"/>
              <a:buChar char="~"/>
              <a:defRPr sz="1300">
                <a:solidFill>
                  <a:schemeClr val="tx1"/>
                </a:solidFill>
                <a:latin typeface="Huawei Sans" panose="020C0503030203020204" pitchFamily="34" charset="0"/>
                <a:ea typeface="方正兰亭黑简体" panose="02000000000000000000" pitchFamily="2" charset="-122"/>
              </a:defRPr>
            </a:lvl6pPr>
            <a:lvl7pPr marL="2716213" indent="-200025" defTabSz="912813" fontAlgn="base">
              <a:lnSpc>
                <a:spcPct val="140000"/>
              </a:lnSpc>
              <a:spcBef>
                <a:spcPts val="575"/>
              </a:spcBef>
              <a:spcAft>
                <a:spcPct val="0"/>
              </a:spcAft>
              <a:buFont typeface="Huawei Sans" panose="020C0503030203020204" pitchFamily="34" charset="0"/>
              <a:buChar char="~"/>
              <a:defRPr sz="1300">
                <a:solidFill>
                  <a:schemeClr val="tx1"/>
                </a:solidFill>
                <a:latin typeface="Huawei Sans" panose="020C0503030203020204" pitchFamily="34" charset="0"/>
                <a:ea typeface="方正兰亭黑简体" panose="02000000000000000000" pitchFamily="2" charset="-122"/>
              </a:defRPr>
            </a:lvl7pPr>
            <a:lvl8pPr marL="3173413" indent="-200025" defTabSz="912813" fontAlgn="base">
              <a:lnSpc>
                <a:spcPct val="140000"/>
              </a:lnSpc>
              <a:spcBef>
                <a:spcPts val="575"/>
              </a:spcBef>
              <a:spcAft>
                <a:spcPct val="0"/>
              </a:spcAft>
              <a:buFont typeface="Huawei Sans" panose="020C0503030203020204" pitchFamily="34" charset="0"/>
              <a:buChar char="~"/>
              <a:defRPr sz="1300">
                <a:solidFill>
                  <a:schemeClr val="tx1"/>
                </a:solidFill>
                <a:latin typeface="Huawei Sans" panose="020C0503030203020204" pitchFamily="34" charset="0"/>
                <a:ea typeface="方正兰亭黑简体" panose="02000000000000000000" pitchFamily="2" charset="-122"/>
              </a:defRPr>
            </a:lvl8pPr>
            <a:lvl9pPr marL="3630613" indent="-200025" defTabSz="912813" fontAlgn="base">
              <a:lnSpc>
                <a:spcPct val="140000"/>
              </a:lnSpc>
              <a:spcBef>
                <a:spcPts val="575"/>
              </a:spcBef>
              <a:spcAft>
                <a:spcPct val="0"/>
              </a:spcAft>
              <a:buFont typeface="Huawei Sans" panose="020C0503030203020204" pitchFamily="34" charset="0"/>
              <a:buChar char="~"/>
              <a:defRPr sz="1300">
                <a:solidFill>
                  <a:schemeClr val="tx1"/>
                </a:solidFill>
                <a:latin typeface="Huawei Sans" panose="020C0503030203020204" pitchFamily="34" charset="0"/>
                <a:ea typeface="方正兰亭黑简体" panose="02000000000000000000" pitchFamily="2" charset="-122"/>
              </a:defRPr>
            </a:lvl9pPr>
          </a:lstStyle>
          <a:p>
            <a:pPr fontAlgn="ctr"/>
            <a:r>
              <a:rPr lang="en-US" sz="2000" dirty="0">
                <a:latin typeface="Huawei Sans" panose="020C0503030203020204" pitchFamily="34" charset="0"/>
              </a:rPr>
              <a:t>The expertise of network </a:t>
            </a:r>
            <a:r>
              <a:rPr lang="en-US" sz="2000">
                <a:latin typeface="Huawei Sans" panose="020C0503030203020204" pitchFamily="34" charset="0"/>
              </a:rPr>
              <a:t>automation </a:t>
            </a:r>
            <a:r>
              <a:rPr lang="en-US" sz="2000"/>
              <a:t>engineers must be all-rounders who master skills of </a:t>
            </a:r>
            <a:r>
              <a:rPr lang="en-US" sz="2000">
                <a:latin typeface="Huawei Sans" panose="020C0503030203020204" pitchFamily="34" charset="0"/>
              </a:rPr>
              <a:t>network </a:t>
            </a:r>
            <a:r>
              <a:rPr lang="en-US" sz="2000" dirty="0">
                <a:latin typeface="Huawei Sans" panose="020C0503030203020204" pitchFamily="34" charset="0"/>
              </a:rPr>
              <a:t>engineers, system engineers, and </a:t>
            </a:r>
            <a:r>
              <a:rPr lang="en-US" sz="2000">
                <a:latin typeface="Huawei Sans" panose="020C0503030203020204" pitchFamily="34" charset="0"/>
              </a:rPr>
              <a:t>development engineers</a:t>
            </a:r>
            <a:r>
              <a:rPr lang="en-US" altLang="zh-CN" sz="2000"/>
              <a:t> to some extent</a:t>
            </a:r>
            <a:r>
              <a:rPr lang="en-US" sz="2000">
                <a:latin typeface="Huawei Sans" panose="020C0503030203020204" pitchFamily="34" charset="0"/>
              </a:rPr>
              <a:t>, </a:t>
            </a:r>
            <a:r>
              <a:rPr lang="en-US" sz="2000" dirty="0">
                <a:latin typeface="Huawei Sans" panose="020C0503030203020204" pitchFamily="34" charset="0"/>
              </a:rPr>
              <a:t>including but not limited to </a:t>
            </a:r>
            <a:r>
              <a:rPr lang="en-US" sz="2000">
                <a:latin typeface="Huawei Sans" panose="020C0503030203020204" pitchFamily="34" charset="0"/>
              </a:rPr>
              <a:t>the following capabilities:</a:t>
            </a:r>
            <a:endParaRPr lang="en-US" sz="2000" dirty="0">
              <a:latin typeface="Huawei Sans" panose="020C0503030203020204" pitchFamily="34" charset="0"/>
            </a:endParaRPr>
          </a:p>
          <a:p>
            <a:pPr eaLnBrk="1" fontAlgn="ctr" hangingPunct="1"/>
            <a:endParaRPr lang="en-US" altLang="zh-CN" sz="1800" dirty="0">
              <a:latin typeface="Huawei Sans" panose="020C0503030203020204" pitchFamily="34" charset="0"/>
            </a:endParaRPr>
          </a:p>
        </p:txBody>
      </p:sp>
      <p:sp>
        <p:nvSpPr>
          <p:cNvPr id="5" name="圆角矩形 5"/>
          <p:cNvSpPr/>
          <p:nvPr/>
        </p:nvSpPr>
        <p:spPr>
          <a:xfrm>
            <a:off x="847724" y="3954781"/>
            <a:ext cx="2686051" cy="368300"/>
          </a:xfrm>
          <a:prstGeom prst="roundRect">
            <a:avLst/>
          </a:prstGeom>
          <a:solidFill>
            <a:srgbClr val="F4FBFE"/>
          </a:solidFill>
          <a:ln w="12700">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defTabSz="914478" eaLnBrk="1" fontAlgn="ctr" hangingPunct="1">
              <a:spcBef>
                <a:spcPts val="0"/>
              </a:spcBef>
              <a:spcAft>
                <a:spcPts val="0"/>
              </a:spcAft>
              <a:defRPr/>
            </a:pPr>
            <a:r>
              <a:rPr lang="en-US" sz="1400" dirty="0">
                <a:solidFill>
                  <a:srgbClr val="0082B4"/>
                </a:solidFill>
                <a:latin typeface="Huawei Sans" panose="020C0503030203020204" pitchFamily="34" charset="0"/>
              </a:rPr>
              <a:t>Operating system (OS)</a:t>
            </a:r>
          </a:p>
        </p:txBody>
      </p:sp>
      <p:sp>
        <p:nvSpPr>
          <p:cNvPr id="6" name="圆角矩形 5"/>
          <p:cNvSpPr/>
          <p:nvPr/>
        </p:nvSpPr>
        <p:spPr>
          <a:xfrm>
            <a:off x="847724" y="4565334"/>
            <a:ext cx="2686051" cy="368300"/>
          </a:xfrm>
          <a:prstGeom prst="roundRect">
            <a:avLst/>
          </a:prstGeom>
          <a:solidFill>
            <a:srgbClr val="F4FBFE"/>
          </a:solidFill>
          <a:ln w="12700">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defTabSz="914478" eaLnBrk="1" fontAlgn="ctr" hangingPunct="1">
              <a:spcBef>
                <a:spcPts val="0"/>
              </a:spcBef>
              <a:spcAft>
                <a:spcPts val="0"/>
              </a:spcAft>
              <a:defRPr/>
            </a:pPr>
            <a:r>
              <a:rPr lang="en-US" sz="1400" dirty="0">
                <a:solidFill>
                  <a:srgbClr val="0082B4"/>
                </a:solidFill>
                <a:latin typeface="Huawei Sans" panose="020C0503030203020204" pitchFamily="34" charset="0"/>
              </a:rPr>
              <a:t>Network technology</a:t>
            </a:r>
          </a:p>
        </p:txBody>
      </p:sp>
      <p:sp>
        <p:nvSpPr>
          <p:cNvPr id="7" name="圆角矩形 5"/>
          <p:cNvSpPr/>
          <p:nvPr/>
        </p:nvSpPr>
        <p:spPr>
          <a:xfrm>
            <a:off x="847724" y="5175887"/>
            <a:ext cx="2686051" cy="369887"/>
          </a:xfrm>
          <a:prstGeom prst="roundRect">
            <a:avLst/>
          </a:prstGeom>
          <a:solidFill>
            <a:srgbClr val="F4FBFE"/>
          </a:solidFill>
          <a:ln w="12700">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defTabSz="914478" eaLnBrk="1" fontAlgn="ctr" hangingPunct="1">
              <a:spcBef>
                <a:spcPts val="0"/>
              </a:spcBef>
              <a:spcAft>
                <a:spcPts val="0"/>
              </a:spcAft>
              <a:defRPr/>
            </a:pPr>
            <a:r>
              <a:rPr lang="en-US" sz="1400" dirty="0">
                <a:solidFill>
                  <a:srgbClr val="0082B4"/>
                </a:solidFill>
                <a:latin typeface="Huawei Sans" panose="020C0503030203020204" pitchFamily="34" charset="0"/>
              </a:rPr>
              <a:t>Open network architecture</a:t>
            </a:r>
          </a:p>
        </p:txBody>
      </p:sp>
      <p:sp>
        <p:nvSpPr>
          <p:cNvPr id="8" name="圆角矩形 5"/>
          <p:cNvSpPr/>
          <p:nvPr/>
        </p:nvSpPr>
        <p:spPr>
          <a:xfrm>
            <a:off x="847724" y="3344228"/>
            <a:ext cx="2686051" cy="368300"/>
          </a:xfrm>
          <a:prstGeom prst="roundRect">
            <a:avLst/>
          </a:prstGeom>
          <a:solidFill>
            <a:srgbClr val="F4FBFE"/>
          </a:solidFill>
          <a:ln w="12700">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defTabSz="914478" eaLnBrk="1" fontAlgn="ctr" hangingPunct="1">
              <a:spcBef>
                <a:spcPts val="0"/>
              </a:spcBef>
              <a:spcAft>
                <a:spcPts val="0"/>
              </a:spcAft>
              <a:defRPr/>
            </a:pPr>
            <a:r>
              <a:rPr lang="en-US" sz="1400" dirty="0">
                <a:solidFill>
                  <a:srgbClr val="0082B4"/>
                </a:solidFill>
                <a:latin typeface="Huawei Sans" panose="020C0503030203020204" pitchFamily="34" charset="0"/>
              </a:rPr>
              <a:t>Programming language</a:t>
            </a:r>
          </a:p>
        </p:txBody>
      </p:sp>
      <p:sp>
        <p:nvSpPr>
          <p:cNvPr id="9" name="圆角矩形 5"/>
          <p:cNvSpPr/>
          <p:nvPr/>
        </p:nvSpPr>
        <p:spPr>
          <a:xfrm>
            <a:off x="847724" y="2733675"/>
            <a:ext cx="2686051" cy="368300"/>
          </a:xfrm>
          <a:prstGeom prst="roundRect">
            <a:avLst/>
          </a:prstGeom>
          <a:solidFill>
            <a:srgbClr val="F4FBFE"/>
          </a:solidFill>
          <a:ln w="12700">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defTabSz="914478" eaLnBrk="1" fontAlgn="ctr" hangingPunct="1">
              <a:spcBef>
                <a:spcPts val="0"/>
              </a:spcBef>
              <a:spcAft>
                <a:spcPts val="0"/>
              </a:spcAft>
              <a:defRPr/>
            </a:pPr>
            <a:r>
              <a:rPr lang="en-US" sz="1400" dirty="0">
                <a:solidFill>
                  <a:srgbClr val="0082B4"/>
                </a:solidFill>
                <a:latin typeface="Huawei Sans" panose="020C0503030203020204" pitchFamily="34" charset="0"/>
              </a:rPr>
              <a:t>Source code management</a:t>
            </a:r>
          </a:p>
        </p:txBody>
      </p:sp>
      <p:sp>
        <p:nvSpPr>
          <p:cNvPr id="49161" name="文本框 1"/>
          <p:cNvSpPr txBox="1">
            <a:spLocks noChangeArrowheads="1"/>
          </p:cNvSpPr>
          <p:nvPr/>
        </p:nvSpPr>
        <p:spPr bwMode="auto">
          <a:xfrm>
            <a:off x="3931336" y="3352800"/>
            <a:ext cx="4878259"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Huawei Sans" panose="020C0503030203020204" pitchFamily="34" charset="0"/>
                <a:ea typeface="方正兰亭黑简体" panose="02000000000000000000" pitchFamily="2" charset="-122"/>
              </a:defRPr>
            </a:lvl1pPr>
            <a:lvl2pPr marL="742950" indent="-285750">
              <a:defRPr>
                <a:solidFill>
                  <a:schemeClr val="tx1"/>
                </a:solidFill>
                <a:latin typeface="Huawei Sans" panose="020C0503030203020204" pitchFamily="34" charset="0"/>
                <a:ea typeface="方正兰亭黑简体" panose="02000000000000000000" pitchFamily="2" charset="-122"/>
              </a:defRPr>
            </a:lvl2pPr>
            <a:lvl3pPr marL="1143000" indent="-228600">
              <a:defRPr>
                <a:solidFill>
                  <a:schemeClr val="tx1"/>
                </a:solidFill>
                <a:latin typeface="Huawei Sans" panose="020C0503030203020204" pitchFamily="34" charset="0"/>
                <a:ea typeface="方正兰亭黑简体" panose="02000000000000000000" pitchFamily="2" charset="-122"/>
              </a:defRPr>
            </a:lvl3pPr>
            <a:lvl4pPr marL="1600200" indent="-228600">
              <a:defRPr>
                <a:solidFill>
                  <a:schemeClr val="tx1"/>
                </a:solidFill>
                <a:latin typeface="Huawei Sans" panose="020C0503030203020204" pitchFamily="34" charset="0"/>
                <a:ea typeface="方正兰亭黑简体" panose="02000000000000000000" pitchFamily="2" charset="-122"/>
              </a:defRPr>
            </a:lvl4pPr>
            <a:lvl5pPr marL="2057400" indent="-228600">
              <a:defRPr>
                <a:solidFill>
                  <a:schemeClr val="tx1"/>
                </a:solidFill>
                <a:latin typeface="Huawei Sans" panose="020C0503030203020204" pitchFamily="34" charset="0"/>
                <a:ea typeface="方正兰亭黑简体" panose="02000000000000000000" pitchFamily="2" charset="-122"/>
              </a:defRPr>
            </a:lvl5pPr>
            <a:lvl6pPr marL="25146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6pPr>
            <a:lvl7pPr marL="29718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7pPr>
            <a:lvl8pPr marL="34290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8pPr>
            <a:lvl9pPr marL="38862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9pPr>
          </a:lstStyle>
          <a:p>
            <a:pPr eaLnBrk="1" fontAlgn="ctr" hangingPunct="1"/>
            <a:r>
              <a:rPr lang="en-US" sz="1400" dirty="0">
                <a:latin typeface="Huawei Sans" panose="020C0503030203020204" pitchFamily="34" charset="0"/>
              </a:rPr>
              <a:t>A good command of at least one programming language</a:t>
            </a:r>
          </a:p>
        </p:txBody>
      </p:sp>
      <p:sp>
        <p:nvSpPr>
          <p:cNvPr id="49162" name="文本框 9"/>
          <p:cNvSpPr txBox="1">
            <a:spLocks noChangeArrowheads="1"/>
          </p:cNvSpPr>
          <p:nvPr/>
        </p:nvSpPr>
        <p:spPr bwMode="auto">
          <a:xfrm>
            <a:off x="3931336" y="2741613"/>
            <a:ext cx="5354351"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Huawei Sans" panose="020C0503030203020204" pitchFamily="34" charset="0"/>
                <a:ea typeface="方正兰亭黑简体" panose="02000000000000000000" pitchFamily="2" charset="-122"/>
              </a:defRPr>
            </a:lvl1pPr>
            <a:lvl2pPr marL="742950" indent="-285750">
              <a:defRPr>
                <a:solidFill>
                  <a:schemeClr val="tx1"/>
                </a:solidFill>
                <a:latin typeface="Huawei Sans" panose="020C0503030203020204" pitchFamily="34" charset="0"/>
                <a:ea typeface="方正兰亭黑简体" panose="02000000000000000000" pitchFamily="2" charset="-122"/>
              </a:defRPr>
            </a:lvl2pPr>
            <a:lvl3pPr marL="1143000" indent="-228600">
              <a:defRPr>
                <a:solidFill>
                  <a:schemeClr val="tx1"/>
                </a:solidFill>
                <a:latin typeface="Huawei Sans" panose="020C0503030203020204" pitchFamily="34" charset="0"/>
                <a:ea typeface="方正兰亭黑简体" panose="02000000000000000000" pitchFamily="2" charset="-122"/>
              </a:defRPr>
            </a:lvl3pPr>
            <a:lvl4pPr marL="1600200" indent="-228600">
              <a:defRPr>
                <a:solidFill>
                  <a:schemeClr val="tx1"/>
                </a:solidFill>
                <a:latin typeface="Huawei Sans" panose="020C0503030203020204" pitchFamily="34" charset="0"/>
                <a:ea typeface="方正兰亭黑简体" panose="02000000000000000000" pitchFamily="2" charset="-122"/>
              </a:defRPr>
            </a:lvl4pPr>
            <a:lvl5pPr marL="2057400" indent="-228600">
              <a:defRPr>
                <a:solidFill>
                  <a:schemeClr val="tx1"/>
                </a:solidFill>
                <a:latin typeface="Huawei Sans" panose="020C0503030203020204" pitchFamily="34" charset="0"/>
                <a:ea typeface="方正兰亭黑简体" panose="02000000000000000000" pitchFamily="2" charset="-122"/>
              </a:defRPr>
            </a:lvl5pPr>
            <a:lvl6pPr marL="25146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6pPr>
            <a:lvl7pPr marL="29718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7pPr>
            <a:lvl8pPr marL="34290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8pPr>
            <a:lvl9pPr marL="38862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9pPr>
          </a:lstStyle>
          <a:p>
            <a:pPr eaLnBrk="1" fontAlgn="ctr" hangingPunct="1"/>
            <a:r>
              <a:rPr lang="en-US" sz="1400" dirty="0">
                <a:latin typeface="Huawei Sans" panose="020C0503030203020204" pitchFamily="34" charset="0"/>
              </a:rPr>
              <a:t>Source code control to help developers manage and store code</a:t>
            </a:r>
          </a:p>
        </p:txBody>
      </p:sp>
      <p:sp>
        <p:nvSpPr>
          <p:cNvPr id="49163" name="文本框 10"/>
          <p:cNvSpPr txBox="1">
            <a:spLocks noChangeArrowheads="1"/>
          </p:cNvSpPr>
          <p:nvPr/>
        </p:nvSpPr>
        <p:spPr bwMode="auto">
          <a:xfrm>
            <a:off x="3931336" y="5184775"/>
            <a:ext cx="677942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Huawei Sans" panose="020C0503030203020204" pitchFamily="34" charset="0"/>
                <a:ea typeface="方正兰亭黑简体" panose="02000000000000000000" pitchFamily="2" charset="-122"/>
              </a:defRPr>
            </a:lvl1pPr>
            <a:lvl2pPr marL="742950" indent="-285750">
              <a:defRPr>
                <a:solidFill>
                  <a:schemeClr val="tx1"/>
                </a:solidFill>
                <a:latin typeface="Huawei Sans" panose="020C0503030203020204" pitchFamily="34" charset="0"/>
                <a:ea typeface="方正兰亭黑简体" panose="02000000000000000000" pitchFamily="2" charset="-122"/>
              </a:defRPr>
            </a:lvl2pPr>
            <a:lvl3pPr marL="1143000" indent="-228600">
              <a:defRPr>
                <a:solidFill>
                  <a:schemeClr val="tx1"/>
                </a:solidFill>
                <a:latin typeface="Huawei Sans" panose="020C0503030203020204" pitchFamily="34" charset="0"/>
                <a:ea typeface="方正兰亭黑简体" panose="02000000000000000000" pitchFamily="2" charset="-122"/>
              </a:defRPr>
            </a:lvl3pPr>
            <a:lvl4pPr marL="1600200" indent="-228600">
              <a:defRPr>
                <a:solidFill>
                  <a:schemeClr val="tx1"/>
                </a:solidFill>
                <a:latin typeface="Huawei Sans" panose="020C0503030203020204" pitchFamily="34" charset="0"/>
                <a:ea typeface="方正兰亭黑简体" panose="02000000000000000000" pitchFamily="2" charset="-122"/>
              </a:defRPr>
            </a:lvl4pPr>
            <a:lvl5pPr marL="2057400" indent="-228600">
              <a:defRPr>
                <a:solidFill>
                  <a:schemeClr val="tx1"/>
                </a:solidFill>
                <a:latin typeface="Huawei Sans" panose="020C0503030203020204" pitchFamily="34" charset="0"/>
                <a:ea typeface="方正兰亭黑简体" panose="02000000000000000000" pitchFamily="2" charset="-122"/>
              </a:defRPr>
            </a:lvl5pPr>
            <a:lvl6pPr marL="25146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6pPr>
            <a:lvl7pPr marL="29718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7pPr>
            <a:lvl8pPr marL="34290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8pPr>
            <a:lvl9pPr marL="38862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9pPr>
          </a:lstStyle>
          <a:p>
            <a:pPr eaLnBrk="1" fontAlgn="ctr" hangingPunct="1"/>
            <a:r>
              <a:rPr lang="en-US" sz="1400" dirty="0">
                <a:latin typeface="Huawei Sans" panose="020C0503030203020204" pitchFamily="34" charset="0"/>
              </a:rPr>
              <a:t>A good command of the data structure and resource structure of open networks</a:t>
            </a:r>
          </a:p>
        </p:txBody>
      </p:sp>
      <p:sp>
        <p:nvSpPr>
          <p:cNvPr id="49164" name="文本框 11"/>
          <p:cNvSpPr txBox="1">
            <a:spLocks noChangeArrowheads="1"/>
          </p:cNvSpPr>
          <p:nvPr/>
        </p:nvSpPr>
        <p:spPr bwMode="auto">
          <a:xfrm>
            <a:off x="3931336" y="4573588"/>
            <a:ext cx="7811754"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Huawei Sans" panose="020C0503030203020204" pitchFamily="34" charset="0"/>
                <a:ea typeface="方正兰亭黑简体" panose="02000000000000000000" pitchFamily="2" charset="-122"/>
              </a:defRPr>
            </a:lvl1pPr>
            <a:lvl2pPr marL="742950" indent="-285750">
              <a:defRPr>
                <a:solidFill>
                  <a:schemeClr val="tx1"/>
                </a:solidFill>
                <a:latin typeface="Huawei Sans" panose="020C0503030203020204" pitchFamily="34" charset="0"/>
                <a:ea typeface="方正兰亭黑简体" panose="02000000000000000000" pitchFamily="2" charset="-122"/>
              </a:defRPr>
            </a:lvl2pPr>
            <a:lvl3pPr marL="1143000" indent="-228600">
              <a:defRPr>
                <a:solidFill>
                  <a:schemeClr val="tx1"/>
                </a:solidFill>
                <a:latin typeface="Huawei Sans" panose="020C0503030203020204" pitchFamily="34" charset="0"/>
                <a:ea typeface="方正兰亭黑简体" panose="02000000000000000000" pitchFamily="2" charset="-122"/>
              </a:defRPr>
            </a:lvl3pPr>
            <a:lvl4pPr marL="1600200" indent="-228600">
              <a:defRPr>
                <a:solidFill>
                  <a:schemeClr val="tx1"/>
                </a:solidFill>
                <a:latin typeface="Huawei Sans" panose="020C0503030203020204" pitchFamily="34" charset="0"/>
                <a:ea typeface="方正兰亭黑简体" panose="02000000000000000000" pitchFamily="2" charset="-122"/>
              </a:defRPr>
            </a:lvl4pPr>
            <a:lvl5pPr marL="2057400" indent="-228600">
              <a:defRPr>
                <a:solidFill>
                  <a:schemeClr val="tx1"/>
                </a:solidFill>
                <a:latin typeface="Huawei Sans" panose="020C0503030203020204" pitchFamily="34" charset="0"/>
                <a:ea typeface="方正兰亭黑简体" panose="02000000000000000000" pitchFamily="2" charset="-122"/>
              </a:defRPr>
            </a:lvl5pPr>
            <a:lvl6pPr marL="25146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6pPr>
            <a:lvl7pPr marL="29718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7pPr>
            <a:lvl8pPr marL="34290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8pPr>
            <a:lvl9pPr marL="38862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9pPr>
          </a:lstStyle>
          <a:p>
            <a:pPr eaLnBrk="1" fontAlgn="ctr" hangingPunct="1"/>
            <a:r>
              <a:rPr lang="en-US" sz="1400" dirty="0">
                <a:latin typeface="Huawei Sans" panose="020C0503030203020204" pitchFamily="34" charset="0"/>
              </a:rPr>
              <a:t>A good command of basic network protocol principles and network engineering technologies</a:t>
            </a:r>
          </a:p>
        </p:txBody>
      </p:sp>
      <p:sp>
        <p:nvSpPr>
          <p:cNvPr id="49165" name="文本框 12"/>
          <p:cNvSpPr txBox="1">
            <a:spLocks noChangeArrowheads="1"/>
          </p:cNvSpPr>
          <p:nvPr/>
        </p:nvSpPr>
        <p:spPr bwMode="auto">
          <a:xfrm>
            <a:off x="3931336" y="3962401"/>
            <a:ext cx="5184433"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Huawei Sans" panose="020C0503030203020204" pitchFamily="34" charset="0"/>
                <a:ea typeface="方正兰亭黑简体" panose="02000000000000000000" pitchFamily="2" charset="-122"/>
              </a:defRPr>
            </a:lvl1pPr>
            <a:lvl2pPr marL="742950" indent="-285750">
              <a:defRPr>
                <a:solidFill>
                  <a:schemeClr val="tx1"/>
                </a:solidFill>
                <a:latin typeface="Huawei Sans" panose="020C0503030203020204" pitchFamily="34" charset="0"/>
                <a:ea typeface="方正兰亭黑简体" panose="02000000000000000000" pitchFamily="2" charset="-122"/>
              </a:defRPr>
            </a:lvl2pPr>
            <a:lvl3pPr marL="1143000" indent="-228600">
              <a:defRPr>
                <a:solidFill>
                  <a:schemeClr val="tx1"/>
                </a:solidFill>
                <a:latin typeface="Huawei Sans" panose="020C0503030203020204" pitchFamily="34" charset="0"/>
                <a:ea typeface="方正兰亭黑简体" panose="02000000000000000000" pitchFamily="2" charset="-122"/>
              </a:defRPr>
            </a:lvl3pPr>
            <a:lvl4pPr marL="1600200" indent="-228600">
              <a:defRPr>
                <a:solidFill>
                  <a:schemeClr val="tx1"/>
                </a:solidFill>
                <a:latin typeface="Huawei Sans" panose="020C0503030203020204" pitchFamily="34" charset="0"/>
                <a:ea typeface="方正兰亭黑简体" panose="02000000000000000000" pitchFamily="2" charset="-122"/>
              </a:defRPr>
            </a:lvl4pPr>
            <a:lvl5pPr marL="2057400" indent="-228600">
              <a:defRPr>
                <a:solidFill>
                  <a:schemeClr val="tx1"/>
                </a:solidFill>
                <a:latin typeface="Huawei Sans" panose="020C0503030203020204" pitchFamily="34" charset="0"/>
                <a:ea typeface="方正兰亭黑简体" panose="02000000000000000000" pitchFamily="2" charset="-122"/>
              </a:defRPr>
            </a:lvl5pPr>
            <a:lvl6pPr marL="25146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6pPr>
            <a:lvl7pPr marL="29718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7pPr>
            <a:lvl8pPr marL="34290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8pPr>
            <a:lvl9pPr marL="38862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9pPr>
          </a:lstStyle>
          <a:p>
            <a:pPr eaLnBrk="1" fontAlgn="ctr" hangingPunct="1"/>
            <a:r>
              <a:rPr lang="en-US" sz="1400" dirty="0">
                <a:latin typeface="Huawei Sans" panose="020C0503030203020204" pitchFamily="34" charset="0"/>
              </a:rPr>
              <a:t>Understanding the basic principles and mechanism of the OS</a:t>
            </a:r>
          </a:p>
        </p:txBody>
      </p:sp>
      <p:sp>
        <p:nvSpPr>
          <p:cNvPr id="14" name="圆角矩形 5"/>
          <p:cNvSpPr/>
          <p:nvPr/>
        </p:nvSpPr>
        <p:spPr>
          <a:xfrm>
            <a:off x="847724" y="5788025"/>
            <a:ext cx="2686051" cy="369888"/>
          </a:xfrm>
          <a:prstGeom prst="roundRect">
            <a:avLst/>
          </a:prstGeom>
          <a:solidFill>
            <a:srgbClr val="F4FBFE"/>
          </a:solidFill>
          <a:ln w="12700">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defTabSz="914478" eaLnBrk="1" fontAlgn="ctr" hangingPunct="1">
              <a:spcBef>
                <a:spcPts val="0"/>
              </a:spcBef>
              <a:spcAft>
                <a:spcPts val="0"/>
              </a:spcAft>
              <a:defRPr/>
            </a:pPr>
            <a:r>
              <a:rPr lang="en-US" sz="1400" dirty="0">
                <a:solidFill>
                  <a:srgbClr val="0082B4"/>
                </a:solidFill>
                <a:latin typeface="Huawei Sans" panose="020C0503030203020204" pitchFamily="34" charset="0"/>
              </a:rPr>
              <a:t>Other professional knowledge</a:t>
            </a:r>
          </a:p>
        </p:txBody>
      </p:sp>
      <p:sp>
        <p:nvSpPr>
          <p:cNvPr id="49167" name="文本框 14"/>
          <p:cNvSpPr txBox="1">
            <a:spLocks noChangeArrowheads="1"/>
          </p:cNvSpPr>
          <p:nvPr/>
        </p:nvSpPr>
        <p:spPr bwMode="auto">
          <a:xfrm>
            <a:off x="3931336" y="5795963"/>
            <a:ext cx="5713424"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Huawei Sans" panose="020C0503030203020204" pitchFamily="34" charset="0"/>
                <a:ea typeface="方正兰亭黑简体" panose="02000000000000000000" pitchFamily="2" charset="-122"/>
              </a:defRPr>
            </a:lvl1pPr>
            <a:lvl2pPr marL="742950" indent="-285750">
              <a:defRPr>
                <a:solidFill>
                  <a:schemeClr val="tx1"/>
                </a:solidFill>
                <a:latin typeface="Huawei Sans" panose="020C0503030203020204" pitchFamily="34" charset="0"/>
                <a:ea typeface="方正兰亭黑简体" panose="02000000000000000000" pitchFamily="2" charset="-122"/>
              </a:defRPr>
            </a:lvl2pPr>
            <a:lvl3pPr marL="1143000" indent="-228600">
              <a:defRPr>
                <a:solidFill>
                  <a:schemeClr val="tx1"/>
                </a:solidFill>
                <a:latin typeface="Huawei Sans" panose="020C0503030203020204" pitchFamily="34" charset="0"/>
                <a:ea typeface="方正兰亭黑简体" panose="02000000000000000000" pitchFamily="2" charset="-122"/>
              </a:defRPr>
            </a:lvl3pPr>
            <a:lvl4pPr marL="1600200" indent="-228600">
              <a:defRPr>
                <a:solidFill>
                  <a:schemeClr val="tx1"/>
                </a:solidFill>
                <a:latin typeface="Huawei Sans" panose="020C0503030203020204" pitchFamily="34" charset="0"/>
                <a:ea typeface="方正兰亭黑简体" panose="02000000000000000000" pitchFamily="2" charset="-122"/>
              </a:defRPr>
            </a:lvl4pPr>
            <a:lvl5pPr marL="2057400" indent="-228600">
              <a:defRPr>
                <a:solidFill>
                  <a:schemeClr val="tx1"/>
                </a:solidFill>
                <a:latin typeface="Huawei Sans" panose="020C0503030203020204" pitchFamily="34" charset="0"/>
                <a:ea typeface="方正兰亭黑简体" panose="02000000000000000000" pitchFamily="2" charset="-122"/>
              </a:defRPr>
            </a:lvl5pPr>
            <a:lvl6pPr marL="25146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6pPr>
            <a:lvl7pPr marL="29718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7pPr>
            <a:lvl8pPr marL="34290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8pPr>
            <a:lvl9pPr marL="38862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9pPr>
          </a:lstStyle>
          <a:p>
            <a:pPr eaLnBrk="1" fontAlgn="ctr" hangingPunct="1"/>
            <a:r>
              <a:rPr lang="en-US" sz="1400" dirty="0">
                <a:latin typeface="Huawei Sans" panose="020C0503030203020204" pitchFamily="34" charset="0"/>
              </a:rPr>
              <a:t>Other related professional knowledge, such as database knowledge</a:t>
            </a:r>
          </a:p>
        </p:txBody>
      </p:sp>
    </p:spTree>
    <p:extLst>
      <p:ext uri="{BB962C8B-B14F-4D97-AF65-F5344CB8AC3E}">
        <p14:creationId xmlns:p14="http://schemas.microsoft.com/office/powerpoint/2010/main" val="224069928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圆角矩形 5"/>
          <p:cNvSpPr/>
          <p:nvPr/>
        </p:nvSpPr>
        <p:spPr>
          <a:xfrm>
            <a:off x="935260" y="5327650"/>
            <a:ext cx="2364531" cy="369888"/>
          </a:xfrm>
          <a:prstGeom prst="roundRect">
            <a:avLst/>
          </a:prstGeom>
          <a:solidFill>
            <a:srgbClr val="F4FBFE"/>
          </a:solidFill>
          <a:ln w="12700">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defTabSz="914478" eaLnBrk="1" fontAlgn="ctr" hangingPunct="1">
              <a:spcBef>
                <a:spcPts val="0"/>
              </a:spcBef>
              <a:spcAft>
                <a:spcPts val="0"/>
              </a:spcAft>
              <a:defRPr/>
            </a:pPr>
            <a:r>
              <a:rPr lang="en-US" sz="1400" dirty="0">
                <a:solidFill>
                  <a:srgbClr val="0082B4"/>
                </a:solidFill>
                <a:latin typeface="Huawei Sans" panose="020C0503030203020204" pitchFamily="34" charset="0"/>
              </a:rPr>
              <a:t>Others</a:t>
            </a:r>
          </a:p>
        </p:txBody>
      </p:sp>
      <p:sp>
        <p:nvSpPr>
          <p:cNvPr id="8" name="圆角矩形 5"/>
          <p:cNvSpPr/>
          <p:nvPr/>
        </p:nvSpPr>
        <p:spPr>
          <a:xfrm>
            <a:off x="935260" y="2883853"/>
            <a:ext cx="2364531" cy="368300"/>
          </a:xfrm>
          <a:prstGeom prst="roundRect">
            <a:avLst/>
          </a:prstGeom>
          <a:solidFill>
            <a:srgbClr val="F4FBFE"/>
          </a:solidFill>
          <a:ln w="12700">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defTabSz="914478" eaLnBrk="1" fontAlgn="ctr" hangingPunct="1">
              <a:spcBef>
                <a:spcPts val="0"/>
              </a:spcBef>
              <a:spcAft>
                <a:spcPts val="0"/>
              </a:spcAft>
              <a:defRPr/>
            </a:pPr>
            <a:r>
              <a:rPr lang="en-US" sz="1400" dirty="0">
                <a:solidFill>
                  <a:srgbClr val="0082B4"/>
                </a:solidFill>
                <a:latin typeface="Huawei Sans" panose="020C0503030203020204" pitchFamily="34" charset="0"/>
              </a:rPr>
              <a:t>Programming language</a:t>
            </a:r>
          </a:p>
        </p:txBody>
      </p:sp>
      <p:sp>
        <p:nvSpPr>
          <p:cNvPr id="4" name="标题 3"/>
          <p:cNvSpPr>
            <a:spLocks noGrp="1"/>
          </p:cNvSpPr>
          <p:nvPr>
            <p:ph type="title"/>
          </p:nvPr>
        </p:nvSpPr>
        <p:spPr/>
        <p:txBody>
          <a:bodyPr/>
          <a:lstStyle/>
          <a:p>
            <a:pPr defTabSz="914034">
              <a:spcAft>
                <a:spcPts val="0"/>
              </a:spcAft>
              <a:defRPr/>
            </a:pPr>
            <a:r>
              <a:rPr lang="en-US" sz="3499" dirty="0">
                <a:latin typeface="Huawei Sans" panose="020C0503030203020204" pitchFamily="34" charset="0"/>
                <a:sym typeface="Huawei Sans" panose="020C0503030203020204" pitchFamily="34" charset="0"/>
              </a:rPr>
              <a:t>Learning Objectives</a:t>
            </a:r>
          </a:p>
        </p:txBody>
      </p:sp>
      <p:sp>
        <p:nvSpPr>
          <p:cNvPr id="51203" name="文本占位符 3"/>
          <p:cNvSpPr txBox="1">
            <a:spLocks/>
          </p:cNvSpPr>
          <p:nvPr/>
        </p:nvSpPr>
        <p:spPr bwMode="auto">
          <a:xfrm>
            <a:off x="452439" y="1243013"/>
            <a:ext cx="10310812" cy="1060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01625" indent="-301625" defTabSz="912813">
              <a:lnSpc>
                <a:spcPct val="140000"/>
              </a:lnSpc>
              <a:spcBef>
                <a:spcPts val="788"/>
              </a:spcBef>
              <a:buFont typeface="Arial" panose="020B0604020202020204" pitchFamily="34" charset="0"/>
              <a:buChar char="•"/>
              <a:defRPr sz="2100">
                <a:solidFill>
                  <a:schemeClr val="tx1"/>
                </a:solidFill>
                <a:latin typeface="Huawei Sans" panose="020C0503030203020204" pitchFamily="34" charset="0"/>
                <a:ea typeface="方正兰亭黑简体" panose="02000000000000000000" pitchFamily="2" charset="-122"/>
              </a:defRPr>
            </a:lvl1pPr>
            <a:lvl2pPr marL="654050" indent="-250825" defTabSz="912813">
              <a:lnSpc>
                <a:spcPct val="140000"/>
              </a:lnSpc>
              <a:spcBef>
                <a:spcPts val="725"/>
              </a:spcBef>
              <a:buFont typeface="Huawei Sans" panose="020C0503030203020204" pitchFamily="34" charset="0"/>
              <a:buChar char="▫"/>
              <a:defRPr sz="1900">
                <a:solidFill>
                  <a:schemeClr val="tx1"/>
                </a:solidFill>
                <a:latin typeface="Huawei Sans" panose="020C0503030203020204" pitchFamily="34" charset="0"/>
                <a:ea typeface="方正兰亭黑简体" panose="02000000000000000000" pitchFamily="2" charset="-122"/>
              </a:defRPr>
            </a:lvl2pPr>
            <a:lvl3pPr marL="1003300" indent="-200025" defTabSz="912813">
              <a:lnSpc>
                <a:spcPct val="140000"/>
              </a:lnSpc>
              <a:spcBef>
                <a:spcPts val="650"/>
              </a:spcBef>
              <a:buFont typeface="微软雅黑" panose="020B0503020204020204" pitchFamily="34" charset="-122"/>
              <a:buChar char="▪"/>
              <a:defRPr sz="1700">
                <a:solidFill>
                  <a:schemeClr val="tx1"/>
                </a:solidFill>
                <a:latin typeface="Huawei Sans" panose="020C0503030203020204" pitchFamily="34" charset="0"/>
                <a:ea typeface="方正兰亭黑简体" panose="02000000000000000000" pitchFamily="2" charset="-122"/>
              </a:defRPr>
            </a:lvl3pPr>
            <a:lvl4pPr marL="1398588" indent="-196850" defTabSz="912813">
              <a:lnSpc>
                <a:spcPct val="140000"/>
              </a:lnSpc>
              <a:spcBef>
                <a:spcPts val="575"/>
              </a:spcBef>
              <a:buFont typeface="Huawei Sans" panose="020C0503030203020204" pitchFamily="34" charset="0"/>
              <a:buChar char="−"/>
              <a:defRPr sz="1500">
                <a:solidFill>
                  <a:schemeClr val="tx1"/>
                </a:solidFill>
                <a:latin typeface="Huawei Sans" panose="020C0503030203020204" pitchFamily="34" charset="0"/>
                <a:ea typeface="方正兰亭黑简体" panose="02000000000000000000" pitchFamily="2" charset="-122"/>
              </a:defRPr>
            </a:lvl4pPr>
            <a:lvl5pPr marL="1801813" indent="-200025" defTabSz="912813">
              <a:lnSpc>
                <a:spcPct val="140000"/>
              </a:lnSpc>
              <a:spcBef>
                <a:spcPts val="575"/>
              </a:spcBef>
              <a:buFont typeface="Huawei Sans" panose="020C0503030203020204" pitchFamily="34" charset="0"/>
              <a:buChar char="~"/>
              <a:defRPr sz="1300">
                <a:solidFill>
                  <a:schemeClr val="tx1"/>
                </a:solidFill>
                <a:latin typeface="Huawei Sans" panose="020C0503030203020204" pitchFamily="34" charset="0"/>
                <a:ea typeface="方正兰亭黑简体" panose="02000000000000000000" pitchFamily="2" charset="-122"/>
              </a:defRPr>
            </a:lvl5pPr>
            <a:lvl6pPr marL="2259013" indent="-200025" defTabSz="912813" fontAlgn="base">
              <a:lnSpc>
                <a:spcPct val="140000"/>
              </a:lnSpc>
              <a:spcBef>
                <a:spcPts val="575"/>
              </a:spcBef>
              <a:spcAft>
                <a:spcPct val="0"/>
              </a:spcAft>
              <a:buFont typeface="Huawei Sans" panose="020C0503030203020204" pitchFamily="34" charset="0"/>
              <a:buChar char="~"/>
              <a:defRPr sz="1300">
                <a:solidFill>
                  <a:schemeClr val="tx1"/>
                </a:solidFill>
                <a:latin typeface="Huawei Sans" panose="020C0503030203020204" pitchFamily="34" charset="0"/>
                <a:ea typeface="方正兰亭黑简体" panose="02000000000000000000" pitchFamily="2" charset="-122"/>
              </a:defRPr>
            </a:lvl6pPr>
            <a:lvl7pPr marL="2716213" indent="-200025" defTabSz="912813" fontAlgn="base">
              <a:lnSpc>
                <a:spcPct val="140000"/>
              </a:lnSpc>
              <a:spcBef>
                <a:spcPts val="575"/>
              </a:spcBef>
              <a:spcAft>
                <a:spcPct val="0"/>
              </a:spcAft>
              <a:buFont typeface="Huawei Sans" panose="020C0503030203020204" pitchFamily="34" charset="0"/>
              <a:buChar char="~"/>
              <a:defRPr sz="1300">
                <a:solidFill>
                  <a:schemeClr val="tx1"/>
                </a:solidFill>
                <a:latin typeface="Huawei Sans" panose="020C0503030203020204" pitchFamily="34" charset="0"/>
                <a:ea typeface="方正兰亭黑简体" panose="02000000000000000000" pitchFamily="2" charset="-122"/>
              </a:defRPr>
            </a:lvl7pPr>
            <a:lvl8pPr marL="3173413" indent="-200025" defTabSz="912813" fontAlgn="base">
              <a:lnSpc>
                <a:spcPct val="140000"/>
              </a:lnSpc>
              <a:spcBef>
                <a:spcPts val="575"/>
              </a:spcBef>
              <a:spcAft>
                <a:spcPct val="0"/>
              </a:spcAft>
              <a:buFont typeface="Huawei Sans" panose="020C0503030203020204" pitchFamily="34" charset="0"/>
              <a:buChar char="~"/>
              <a:defRPr sz="1300">
                <a:solidFill>
                  <a:schemeClr val="tx1"/>
                </a:solidFill>
                <a:latin typeface="Huawei Sans" panose="020C0503030203020204" pitchFamily="34" charset="0"/>
                <a:ea typeface="方正兰亭黑简体" panose="02000000000000000000" pitchFamily="2" charset="-122"/>
              </a:defRPr>
            </a:lvl8pPr>
            <a:lvl9pPr marL="3630613" indent="-200025" defTabSz="912813" fontAlgn="base">
              <a:lnSpc>
                <a:spcPct val="140000"/>
              </a:lnSpc>
              <a:spcBef>
                <a:spcPts val="575"/>
              </a:spcBef>
              <a:spcAft>
                <a:spcPct val="0"/>
              </a:spcAft>
              <a:buFont typeface="Huawei Sans" panose="020C0503030203020204" pitchFamily="34" charset="0"/>
              <a:buChar char="~"/>
              <a:defRPr sz="1300">
                <a:solidFill>
                  <a:schemeClr val="tx1"/>
                </a:solidFill>
                <a:latin typeface="Huawei Sans" panose="020C0503030203020204" pitchFamily="34" charset="0"/>
                <a:ea typeface="方正兰亭黑简体" panose="02000000000000000000" pitchFamily="2" charset="-122"/>
              </a:defRPr>
            </a:lvl9pPr>
          </a:lstStyle>
          <a:p>
            <a:pPr eaLnBrk="1" fontAlgn="ctr" hangingPunct="1"/>
            <a:r>
              <a:rPr lang="en-US" sz="2000" dirty="0">
                <a:latin typeface="Huawei Sans" panose="020C0503030203020204" pitchFamily="34" charset="0"/>
              </a:rPr>
              <a:t>This course focuses on the following capabilities of network automation engineers:</a:t>
            </a:r>
          </a:p>
          <a:p>
            <a:pPr eaLnBrk="1" fontAlgn="ctr" hangingPunct="1"/>
            <a:endParaRPr lang="en-US" altLang="zh-CN" sz="1800" dirty="0">
              <a:latin typeface="Huawei Sans" panose="020C0503030203020204" pitchFamily="34" charset="0"/>
            </a:endParaRPr>
          </a:p>
        </p:txBody>
      </p:sp>
      <p:sp>
        <p:nvSpPr>
          <p:cNvPr id="51204" name="文本框 1"/>
          <p:cNvSpPr txBox="1">
            <a:spLocks noChangeArrowheads="1"/>
          </p:cNvSpPr>
          <p:nvPr/>
        </p:nvSpPr>
        <p:spPr bwMode="auto">
          <a:xfrm>
            <a:off x="4025155" y="2892425"/>
            <a:ext cx="4709944"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Huawei Sans" panose="020C0503030203020204" pitchFamily="34" charset="0"/>
                <a:ea typeface="方正兰亭黑简体" panose="02000000000000000000" pitchFamily="2" charset="-122"/>
              </a:defRPr>
            </a:lvl1pPr>
            <a:lvl2pPr marL="742950" indent="-285750">
              <a:defRPr>
                <a:solidFill>
                  <a:schemeClr val="tx1"/>
                </a:solidFill>
                <a:latin typeface="Huawei Sans" panose="020C0503030203020204" pitchFamily="34" charset="0"/>
                <a:ea typeface="方正兰亭黑简体" panose="02000000000000000000" pitchFamily="2" charset="-122"/>
              </a:defRPr>
            </a:lvl2pPr>
            <a:lvl3pPr marL="1143000" indent="-228600">
              <a:defRPr>
                <a:solidFill>
                  <a:schemeClr val="tx1"/>
                </a:solidFill>
                <a:latin typeface="Huawei Sans" panose="020C0503030203020204" pitchFamily="34" charset="0"/>
                <a:ea typeface="方正兰亭黑简体" panose="02000000000000000000" pitchFamily="2" charset="-122"/>
              </a:defRPr>
            </a:lvl3pPr>
            <a:lvl4pPr marL="1600200" indent="-228600">
              <a:defRPr>
                <a:solidFill>
                  <a:schemeClr val="tx1"/>
                </a:solidFill>
                <a:latin typeface="Huawei Sans" panose="020C0503030203020204" pitchFamily="34" charset="0"/>
                <a:ea typeface="方正兰亭黑简体" panose="02000000000000000000" pitchFamily="2" charset="-122"/>
              </a:defRPr>
            </a:lvl4pPr>
            <a:lvl5pPr marL="2057400" indent="-228600">
              <a:defRPr>
                <a:solidFill>
                  <a:schemeClr val="tx1"/>
                </a:solidFill>
                <a:latin typeface="Huawei Sans" panose="020C0503030203020204" pitchFamily="34" charset="0"/>
                <a:ea typeface="方正兰亭黑简体" panose="02000000000000000000" pitchFamily="2" charset="-122"/>
              </a:defRPr>
            </a:lvl5pPr>
            <a:lvl6pPr marL="25146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6pPr>
            <a:lvl7pPr marL="29718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7pPr>
            <a:lvl8pPr marL="34290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8pPr>
            <a:lvl9pPr marL="38862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9pPr>
          </a:lstStyle>
          <a:p>
            <a:pPr eaLnBrk="1" fontAlgn="ctr" hangingPunct="1"/>
            <a:r>
              <a:rPr lang="en-US" sz="1400" dirty="0">
                <a:latin typeface="Huawei Sans" panose="020C0503030203020204" pitchFamily="34" charset="0"/>
              </a:rPr>
              <a:t>Python and integrated development environment (IDE)</a:t>
            </a:r>
          </a:p>
        </p:txBody>
      </p:sp>
      <p:sp>
        <p:nvSpPr>
          <p:cNvPr id="5" name="圆角矩形 5"/>
          <p:cNvSpPr/>
          <p:nvPr/>
        </p:nvSpPr>
        <p:spPr>
          <a:xfrm>
            <a:off x="935260" y="3494406"/>
            <a:ext cx="2364531" cy="368300"/>
          </a:xfrm>
          <a:prstGeom prst="roundRect">
            <a:avLst/>
          </a:prstGeom>
          <a:solidFill>
            <a:srgbClr val="F4FBFE"/>
          </a:solidFill>
          <a:ln w="12700">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defTabSz="914478" eaLnBrk="1" fontAlgn="ctr" hangingPunct="1">
              <a:spcBef>
                <a:spcPts val="0"/>
              </a:spcBef>
              <a:spcAft>
                <a:spcPts val="0"/>
              </a:spcAft>
              <a:defRPr/>
            </a:pPr>
            <a:r>
              <a:rPr lang="en-US" sz="1400" dirty="0">
                <a:solidFill>
                  <a:srgbClr val="0082B4"/>
                </a:solidFill>
                <a:latin typeface="Huawei Sans" panose="020C0503030203020204" pitchFamily="34" charset="0"/>
              </a:rPr>
              <a:t>OS</a:t>
            </a:r>
          </a:p>
        </p:txBody>
      </p:sp>
      <p:sp>
        <p:nvSpPr>
          <p:cNvPr id="6" name="圆角矩形 5"/>
          <p:cNvSpPr/>
          <p:nvPr/>
        </p:nvSpPr>
        <p:spPr>
          <a:xfrm>
            <a:off x="935260" y="4104958"/>
            <a:ext cx="2364531" cy="374331"/>
          </a:xfrm>
          <a:prstGeom prst="roundRect">
            <a:avLst/>
          </a:prstGeom>
          <a:solidFill>
            <a:srgbClr val="F4FBFE"/>
          </a:solidFill>
          <a:ln w="12700">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defTabSz="914478" eaLnBrk="1" fontAlgn="ctr" hangingPunct="1">
              <a:spcBef>
                <a:spcPts val="0"/>
              </a:spcBef>
              <a:spcAft>
                <a:spcPts val="0"/>
              </a:spcAft>
              <a:defRPr/>
            </a:pPr>
            <a:r>
              <a:rPr lang="en-US" sz="1400" dirty="0">
                <a:solidFill>
                  <a:srgbClr val="0082B4"/>
                </a:solidFill>
                <a:latin typeface="Huawei Sans" panose="020C0503030203020204" pitchFamily="34" charset="0"/>
              </a:rPr>
              <a:t>Network technology</a:t>
            </a:r>
          </a:p>
        </p:txBody>
      </p:sp>
      <p:sp>
        <p:nvSpPr>
          <p:cNvPr id="7" name="圆角矩形 5"/>
          <p:cNvSpPr/>
          <p:nvPr/>
        </p:nvSpPr>
        <p:spPr>
          <a:xfrm>
            <a:off x="935260" y="4715512"/>
            <a:ext cx="2364531" cy="380269"/>
          </a:xfrm>
          <a:prstGeom prst="roundRect">
            <a:avLst/>
          </a:prstGeom>
          <a:solidFill>
            <a:srgbClr val="F4FBFE"/>
          </a:solidFill>
          <a:ln w="12700">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defTabSz="914478" eaLnBrk="1" fontAlgn="ctr" hangingPunct="1">
              <a:spcBef>
                <a:spcPts val="0"/>
              </a:spcBef>
              <a:spcAft>
                <a:spcPts val="0"/>
              </a:spcAft>
              <a:defRPr/>
            </a:pPr>
            <a:r>
              <a:rPr lang="en-US" sz="1400" dirty="0">
                <a:solidFill>
                  <a:srgbClr val="0082B4"/>
                </a:solidFill>
                <a:latin typeface="Huawei Sans" panose="020C0503030203020204" pitchFamily="34" charset="0"/>
              </a:rPr>
              <a:t>Open network architecture</a:t>
            </a:r>
          </a:p>
        </p:txBody>
      </p:sp>
      <p:sp>
        <p:nvSpPr>
          <p:cNvPr id="9" name="圆角矩形 5"/>
          <p:cNvSpPr/>
          <p:nvPr/>
        </p:nvSpPr>
        <p:spPr>
          <a:xfrm>
            <a:off x="935260" y="2273300"/>
            <a:ext cx="2364531" cy="368300"/>
          </a:xfrm>
          <a:prstGeom prst="roundRect">
            <a:avLst/>
          </a:prstGeom>
          <a:solidFill>
            <a:srgbClr val="F4FBFE"/>
          </a:solidFill>
          <a:ln w="12700">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defTabSz="914478" eaLnBrk="1" fontAlgn="ctr" hangingPunct="1">
              <a:spcBef>
                <a:spcPts val="0"/>
              </a:spcBef>
              <a:spcAft>
                <a:spcPts val="0"/>
              </a:spcAft>
              <a:defRPr/>
            </a:pPr>
            <a:r>
              <a:rPr lang="en-US" sz="1400" dirty="0">
                <a:solidFill>
                  <a:srgbClr val="0082B4"/>
                </a:solidFill>
                <a:latin typeface="Huawei Sans" panose="020C0503030203020204" pitchFamily="34" charset="0"/>
              </a:rPr>
              <a:t>Source code management</a:t>
            </a:r>
          </a:p>
        </p:txBody>
      </p:sp>
      <p:sp>
        <p:nvSpPr>
          <p:cNvPr id="51210" name="文本框 9"/>
          <p:cNvSpPr txBox="1">
            <a:spLocks noChangeArrowheads="1"/>
          </p:cNvSpPr>
          <p:nvPr/>
        </p:nvSpPr>
        <p:spPr bwMode="auto">
          <a:xfrm>
            <a:off x="4025155" y="2281238"/>
            <a:ext cx="425116"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Huawei Sans" panose="020C0503030203020204" pitchFamily="34" charset="0"/>
                <a:ea typeface="方正兰亭黑简体" panose="02000000000000000000" pitchFamily="2" charset="-122"/>
              </a:defRPr>
            </a:lvl1pPr>
            <a:lvl2pPr marL="742950" indent="-285750">
              <a:defRPr>
                <a:solidFill>
                  <a:schemeClr val="tx1"/>
                </a:solidFill>
                <a:latin typeface="Huawei Sans" panose="020C0503030203020204" pitchFamily="34" charset="0"/>
                <a:ea typeface="方正兰亭黑简体" panose="02000000000000000000" pitchFamily="2" charset="-122"/>
              </a:defRPr>
            </a:lvl2pPr>
            <a:lvl3pPr marL="1143000" indent="-228600">
              <a:defRPr>
                <a:solidFill>
                  <a:schemeClr val="tx1"/>
                </a:solidFill>
                <a:latin typeface="Huawei Sans" panose="020C0503030203020204" pitchFamily="34" charset="0"/>
                <a:ea typeface="方正兰亭黑简体" panose="02000000000000000000" pitchFamily="2" charset="-122"/>
              </a:defRPr>
            </a:lvl3pPr>
            <a:lvl4pPr marL="1600200" indent="-228600">
              <a:defRPr>
                <a:solidFill>
                  <a:schemeClr val="tx1"/>
                </a:solidFill>
                <a:latin typeface="Huawei Sans" panose="020C0503030203020204" pitchFamily="34" charset="0"/>
                <a:ea typeface="方正兰亭黑简体" panose="02000000000000000000" pitchFamily="2" charset="-122"/>
              </a:defRPr>
            </a:lvl4pPr>
            <a:lvl5pPr marL="2057400" indent="-228600">
              <a:defRPr>
                <a:solidFill>
                  <a:schemeClr val="tx1"/>
                </a:solidFill>
                <a:latin typeface="Huawei Sans" panose="020C0503030203020204" pitchFamily="34" charset="0"/>
                <a:ea typeface="方正兰亭黑简体" panose="02000000000000000000" pitchFamily="2" charset="-122"/>
              </a:defRPr>
            </a:lvl5pPr>
            <a:lvl6pPr marL="25146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6pPr>
            <a:lvl7pPr marL="29718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7pPr>
            <a:lvl8pPr marL="34290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8pPr>
            <a:lvl9pPr marL="38862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9pPr>
          </a:lstStyle>
          <a:p>
            <a:pPr eaLnBrk="1" fontAlgn="ctr" hangingPunct="1"/>
            <a:r>
              <a:rPr lang="en-US" sz="1400" dirty="0" err="1">
                <a:latin typeface="Huawei Sans" panose="020C0503030203020204" pitchFamily="34" charset="0"/>
              </a:rPr>
              <a:t>Git</a:t>
            </a:r>
            <a:endParaRPr lang="en-US" sz="1400" dirty="0">
              <a:latin typeface="Huawei Sans" panose="020C0503030203020204" pitchFamily="34" charset="0"/>
            </a:endParaRPr>
          </a:p>
        </p:txBody>
      </p:sp>
      <p:sp>
        <p:nvSpPr>
          <p:cNvPr id="51211" name="文本框 10"/>
          <p:cNvSpPr txBox="1">
            <a:spLocks noChangeArrowheads="1"/>
          </p:cNvSpPr>
          <p:nvPr/>
        </p:nvSpPr>
        <p:spPr bwMode="auto">
          <a:xfrm>
            <a:off x="4025155" y="4626079"/>
            <a:ext cx="7282938"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Huawei Sans" panose="020C0503030203020204" pitchFamily="34" charset="0"/>
                <a:ea typeface="方正兰亭黑简体" panose="02000000000000000000" pitchFamily="2" charset="-122"/>
              </a:defRPr>
            </a:lvl1pPr>
            <a:lvl2pPr marL="742950" indent="-285750">
              <a:defRPr>
                <a:solidFill>
                  <a:schemeClr val="tx1"/>
                </a:solidFill>
                <a:latin typeface="Huawei Sans" panose="020C0503030203020204" pitchFamily="34" charset="0"/>
                <a:ea typeface="方正兰亭黑简体" panose="02000000000000000000" pitchFamily="2" charset="-122"/>
              </a:defRPr>
            </a:lvl2pPr>
            <a:lvl3pPr marL="1143000" indent="-228600">
              <a:defRPr>
                <a:solidFill>
                  <a:schemeClr val="tx1"/>
                </a:solidFill>
                <a:latin typeface="Huawei Sans" panose="020C0503030203020204" pitchFamily="34" charset="0"/>
                <a:ea typeface="方正兰亭黑简体" panose="02000000000000000000" pitchFamily="2" charset="-122"/>
              </a:defRPr>
            </a:lvl3pPr>
            <a:lvl4pPr marL="1600200" indent="-228600">
              <a:defRPr>
                <a:solidFill>
                  <a:schemeClr val="tx1"/>
                </a:solidFill>
                <a:latin typeface="Huawei Sans" panose="020C0503030203020204" pitchFamily="34" charset="0"/>
                <a:ea typeface="方正兰亭黑简体" panose="02000000000000000000" pitchFamily="2" charset="-122"/>
              </a:defRPr>
            </a:lvl4pPr>
            <a:lvl5pPr marL="2057400" indent="-228600">
              <a:defRPr>
                <a:solidFill>
                  <a:schemeClr val="tx1"/>
                </a:solidFill>
                <a:latin typeface="Huawei Sans" panose="020C0503030203020204" pitchFamily="34" charset="0"/>
                <a:ea typeface="方正兰亭黑简体" panose="02000000000000000000" pitchFamily="2" charset="-122"/>
              </a:defRPr>
            </a:lvl5pPr>
            <a:lvl6pPr marL="25146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6pPr>
            <a:lvl7pPr marL="29718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7pPr>
            <a:lvl8pPr marL="34290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8pPr>
            <a:lvl9pPr marL="38862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9pPr>
          </a:lstStyle>
          <a:p>
            <a:pPr eaLnBrk="1" fontAlgn="ctr" hangingPunct="1"/>
            <a:r>
              <a:rPr lang="en-US" sz="1400" dirty="0">
                <a:latin typeface="Huawei Sans" panose="020C0503030203020204" pitchFamily="34" charset="0"/>
              </a:rPr>
              <a:t>XML/JSON, Huawei NCE northbound RESTful API, and Huawei NCE service openness and programmability</a:t>
            </a:r>
          </a:p>
        </p:txBody>
      </p:sp>
      <p:sp>
        <p:nvSpPr>
          <p:cNvPr id="51212" name="文本框 11"/>
          <p:cNvSpPr txBox="1">
            <a:spLocks noChangeArrowheads="1"/>
          </p:cNvSpPr>
          <p:nvPr/>
        </p:nvSpPr>
        <p:spPr bwMode="auto">
          <a:xfrm>
            <a:off x="4025156" y="4024725"/>
            <a:ext cx="7066628"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Huawei Sans" panose="020C0503030203020204" pitchFamily="34" charset="0"/>
                <a:ea typeface="方正兰亭黑简体" panose="02000000000000000000" pitchFamily="2" charset="-122"/>
              </a:defRPr>
            </a:lvl1pPr>
            <a:lvl2pPr marL="742950" indent="-285750">
              <a:defRPr>
                <a:solidFill>
                  <a:schemeClr val="tx1"/>
                </a:solidFill>
                <a:latin typeface="Huawei Sans" panose="020C0503030203020204" pitchFamily="34" charset="0"/>
                <a:ea typeface="方正兰亭黑简体" panose="02000000000000000000" pitchFamily="2" charset="-122"/>
              </a:defRPr>
            </a:lvl2pPr>
            <a:lvl3pPr marL="1143000" indent="-228600">
              <a:defRPr>
                <a:solidFill>
                  <a:schemeClr val="tx1"/>
                </a:solidFill>
                <a:latin typeface="Huawei Sans" panose="020C0503030203020204" pitchFamily="34" charset="0"/>
                <a:ea typeface="方正兰亭黑简体" panose="02000000000000000000" pitchFamily="2" charset="-122"/>
              </a:defRPr>
            </a:lvl3pPr>
            <a:lvl4pPr marL="1600200" indent="-228600">
              <a:defRPr>
                <a:solidFill>
                  <a:schemeClr val="tx1"/>
                </a:solidFill>
                <a:latin typeface="Huawei Sans" panose="020C0503030203020204" pitchFamily="34" charset="0"/>
                <a:ea typeface="方正兰亭黑简体" panose="02000000000000000000" pitchFamily="2" charset="-122"/>
              </a:defRPr>
            </a:lvl4pPr>
            <a:lvl5pPr marL="2057400" indent="-228600">
              <a:defRPr>
                <a:solidFill>
                  <a:schemeClr val="tx1"/>
                </a:solidFill>
                <a:latin typeface="Huawei Sans" panose="020C0503030203020204" pitchFamily="34" charset="0"/>
                <a:ea typeface="方正兰亭黑简体" panose="02000000000000000000" pitchFamily="2" charset="-122"/>
              </a:defRPr>
            </a:lvl5pPr>
            <a:lvl6pPr marL="25146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6pPr>
            <a:lvl7pPr marL="29718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7pPr>
            <a:lvl8pPr marL="34290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8pPr>
            <a:lvl9pPr marL="38862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9pPr>
          </a:lstStyle>
          <a:p>
            <a:pPr eaLnBrk="1" fontAlgn="ctr" hangingPunct="1"/>
            <a:r>
              <a:rPr lang="en-US" sz="1400" dirty="0">
                <a:latin typeface="Huawei Sans" panose="020C0503030203020204" pitchFamily="34" charset="0"/>
              </a:rPr>
              <a:t>Principles and code implementation of network technologies such as NETCONF, YANG, Telemetry, SNMP, and SSH</a:t>
            </a:r>
          </a:p>
        </p:txBody>
      </p:sp>
      <p:sp>
        <p:nvSpPr>
          <p:cNvPr id="51213" name="文本框 12"/>
          <p:cNvSpPr txBox="1">
            <a:spLocks noChangeArrowheads="1"/>
          </p:cNvSpPr>
          <p:nvPr/>
        </p:nvSpPr>
        <p:spPr bwMode="auto">
          <a:xfrm>
            <a:off x="4025155" y="3502025"/>
            <a:ext cx="508473"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Huawei Sans" panose="020C0503030203020204" pitchFamily="34" charset="0"/>
                <a:ea typeface="方正兰亭黑简体" panose="02000000000000000000" pitchFamily="2" charset="-122"/>
              </a:defRPr>
            </a:lvl1pPr>
            <a:lvl2pPr marL="742950" indent="-285750">
              <a:defRPr>
                <a:solidFill>
                  <a:schemeClr val="tx1"/>
                </a:solidFill>
                <a:latin typeface="Huawei Sans" panose="020C0503030203020204" pitchFamily="34" charset="0"/>
                <a:ea typeface="方正兰亭黑简体" panose="02000000000000000000" pitchFamily="2" charset="-122"/>
              </a:defRPr>
            </a:lvl2pPr>
            <a:lvl3pPr marL="1143000" indent="-228600">
              <a:defRPr>
                <a:solidFill>
                  <a:schemeClr val="tx1"/>
                </a:solidFill>
                <a:latin typeface="Huawei Sans" panose="020C0503030203020204" pitchFamily="34" charset="0"/>
                <a:ea typeface="方正兰亭黑简体" panose="02000000000000000000" pitchFamily="2" charset="-122"/>
              </a:defRPr>
            </a:lvl3pPr>
            <a:lvl4pPr marL="1600200" indent="-228600">
              <a:defRPr>
                <a:solidFill>
                  <a:schemeClr val="tx1"/>
                </a:solidFill>
                <a:latin typeface="Huawei Sans" panose="020C0503030203020204" pitchFamily="34" charset="0"/>
                <a:ea typeface="方正兰亭黑简体" panose="02000000000000000000" pitchFamily="2" charset="-122"/>
              </a:defRPr>
            </a:lvl4pPr>
            <a:lvl5pPr marL="2057400" indent="-228600">
              <a:defRPr>
                <a:solidFill>
                  <a:schemeClr val="tx1"/>
                </a:solidFill>
                <a:latin typeface="Huawei Sans" panose="020C0503030203020204" pitchFamily="34" charset="0"/>
                <a:ea typeface="方正兰亭黑简体" panose="02000000000000000000" pitchFamily="2" charset="-122"/>
              </a:defRPr>
            </a:lvl5pPr>
            <a:lvl6pPr marL="25146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6pPr>
            <a:lvl7pPr marL="29718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7pPr>
            <a:lvl8pPr marL="34290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8pPr>
            <a:lvl9pPr marL="38862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9pPr>
          </a:lstStyle>
          <a:p>
            <a:pPr eaLnBrk="1" fontAlgn="ctr" hangingPunct="1"/>
            <a:r>
              <a:rPr lang="en-US" sz="1400" dirty="0">
                <a:latin typeface="Huawei Sans" panose="020C0503030203020204" pitchFamily="34" charset="0"/>
              </a:rPr>
              <a:t>N/A</a:t>
            </a:r>
          </a:p>
        </p:txBody>
      </p:sp>
      <p:sp>
        <p:nvSpPr>
          <p:cNvPr id="51214" name="文本框 14"/>
          <p:cNvSpPr txBox="1">
            <a:spLocks noChangeArrowheads="1"/>
          </p:cNvSpPr>
          <p:nvPr/>
        </p:nvSpPr>
        <p:spPr bwMode="auto">
          <a:xfrm>
            <a:off x="4025155" y="5335588"/>
            <a:ext cx="3405099"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Huawei Sans" panose="020C0503030203020204" pitchFamily="34" charset="0"/>
                <a:ea typeface="方正兰亭黑简体" panose="02000000000000000000" pitchFamily="2" charset="-122"/>
              </a:defRPr>
            </a:lvl1pPr>
            <a:lvl2pPr marL="742950" indent="-285750">
              <a:defRPr>
                <a:solidFill>
                  <a:schemeClr val="tx1"/>
                </a:solidFill>
                <a:latin typeface="Huawei Sans" panose="020C0503030203020204" pitchFamily="34" charset="0"/>
                <a:ea typeface="方正兰亭黑简体" panose="02000000000000000000" pitchFamily="2" charset="-122"/>
              </a:defRPr>
            </a:lvl2pPr>
            <a:lvl3pPr marL="1143000" indent="-228600">
              <a:defRPr>
                <a:solidFill>
                  <a:schemeClr val="tx1"/>
                </a:solidFill>
                <a:latin typeface="Huawei Sans" panose="020C0503030203020204" pitchFamily="34" charset="0"/>
                <a:ea typeface="方正兰亭黑简体" panose="02000000000000000000" pitchFamily="2" charset="-122"/>
              </a:defRPr>
            </a:lvl3pPr>
            <a:lvl4pPr marL="1600200" indent="-228600">
              <a:defRPr>
                <a:solidFill>
                  <a:schemeClr val="tx1"/>
                </a:solidFill>
                <a:latin typeface="Huawei Sans" panose="020C0503030203020204" pitchFamily="34" charset="0"/>
                <a:ea typeface="方正兰亭黑简体" panose="02000000000000000000" pitchFamily="2" charset="-122"/>
              </a:defRPr>
            </a:lvl4pPr>
            <a:lvl5pPr marL="2057400" indent="-228600">
              <a:defRPr>
                <a:solidFill>
                  <a:schemeClr val="tx1"/>
                </a:solidFill>
                <a:latin typeface="Huawei Sans" panose="020C0503030203020204" pitchFamily="34" charset="0"/>
                <a:ea typeface="方正兰亭黑简体" panose="02000000000000000000" pitchFamily="2" charset="-122"/>
              </a:defRPr>
            </a:lvl5pPr>
            <a:lvl6pPr marL="25146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6pPr>
            <a:lvl7pPr marL="29718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7pPr>
            <a:lvl8pPr marL="34290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8pPr>
            <a:lvl9pPr marL="38862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9pPr>
          </a:lstStyle>
          <a:p>
            <a:pPr eaLnBrk="1" fontAlgn="ctr" hangingPunct="1"/>
            <a:r>
              <a:rPr lang="en-US" sz="1400" dirty="0">
                <a:latin typeface="Huawei Sans" panose="020C0503030203020204" pitchFamily="34" charset="0"/>
              </a:rPr>
              <a:t>HTTP/TLS, northbound invocation tools</a:t>
            </a:r>
          </a:p>
        </p:txBody>
      </p:sp>
    </p:spTree>
    <p:extLst>
      <p:ext uri="{BB962C8B-B14F-4D97-AF65-F5344CB8AC3E}">
        <p14:creationId xmlns:p14="http://schemas.microsoft.com/office/powerpoint/2010/main" val="422759815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p:txBody>
          <a:bodyPr/>
          <a:lstStyle/>
          <a:p>
            <a:pPr>
              <a:defRPr/>
            </a:pPr>
            <a:r>
              <a:rPr lang="en-US" sz="2199" dirty="0">
                <a:solidFill>
                  <a:schemeClr val="bg1">
                    <a:lumMod val="50000"/>
                  </a:schemeClr>
                </a:solidFill>
                <a:latin typeface="Huawei Sans" panose="020C0503030203020204" pitchFamily="34" charset="0"/>
                <a:sym typeface="Huawei Sans" panose="020C0503030203020204" pitchFamily="34" charset="0"/>
              </a:rPr>
              <a:t>Network Programming and Automation</a:t>
            </a:r>
          </a:p>
          <a:p>
            <a:pPr>
              <a:defRPr/>
            </a:pPr>
            <a:r>
              <a:rPr lang="en-US" sz="2199" dirty="0">
                <a:solidFill>
                  <a:schemeClr val="bg1">
                    <a:lumMod val="50000"/>
                  </a:schemeClr>
                </a:solidFill>
                <a:latin typeface="Huawei Sans" panose="020C0503030203020204" pitchFamily="34" charset="0"/>
                <a:sym typeface="Huawei Sans" panose="020C0503030203020204" pitchFamily="34" charset="0"/>
              </a:rPr>
              <a:t>Network </a:t>
            </a:r>
            <a:r>
              <a:rPr lang="en-US" sz="2199">
                <a:solidFill>
                  <a:schemeClr val="bg1">
                    <a:lumMod val="50000"/>
                  </a:schemeClr>
                </a:solidFill>
                <a:latin typeface="Huawei Sans" panose="020C0503030203020204" pitchFamily="34" charset="0"/>
                <a:sym typeface="Huawei Sans" panose="020C0503030203020204" pitchFamily="34" charset="0"/>
              </a:rPr>
              <a:t>Automation Engineers</a:t>
            </a:r>
            <a:endParaRPr lang="en-US" sz="2199" dirty="0">
              <a:solidFill>
                <a:schemeClr val="bg1">
                  <a:lumMod val="50000"/>
                </a:schemeClr>
              </a:solidFill>
              <a:latin typeface="Huawei Sans" panose="020C0503030203020204" pitchFamily="34" charset="0"/>
              <a:sym typeface="Huawei Sans" panose="020C0503030203020204" pitchFamily="34" charset="0"/>
            </a:endParaRPr>
          </a:p>
          <a:p>
            <a:pPr>
              <a:defRPr/>
            </a:pPr>
            <a:r>
              <a:rPr lang="en-US" sz="2199" b="1" dirty="0">
                <a:latin typeface="Huawei Sans" panose="020C0503030203020204" pitchFamily="34" charset="0"/>
                <a:sym typeface="Huawei Sans" panose="020C0503030203020204" pitchFamily="34" charset="0"/>
              </a:rPr>
              <a:t>Course Overview</a:t>
            </a:r>
          </a:p>
        </p:txBody>
      </p:sp>
    </p:spTree>
    <p:extLst>
      <p:ext uri="{BB962C8B-B14F-4D97-AF65-F5344CB8AC3E}">
        <p14:creationId xmlns:p14="http://schemas.microsoft.com/office/powerpoint/2010/main" val="390482591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defTabSz="914034">
              <a:spcAft>
                <a:spcPts val="0"/>
              </a:spcAft>
              <a:defRPr/>
            </a:pPr>
            <a:r>
              <a:rPr lang="en-US" sz="3499" dirty="0">
                <a:latin typeface="Huawei Sans" panose="020C0503030203020204" pitchFamily="34" charset="0"/>
              </a:rPr>
              <a:t>Introduction to Course Modules</a:t>
            </a:r>
          </a:p>
        </p:txBody>
      </p:sp>
      <p:sp>
        <p:nvSpPr>
          <p:cNvPr id="3" name="内容占位符 2"/>
          <p:cNvSpPr txBox="1">
            <a:spLocks/>
          </p:cNvSpPr>
          <p:nvPr/>
        </p:nvSpPr>
        <p:spPr>
          <a:xfrm>
            <a:off x="455613" y="1231600"/>
            <a:ext cx="11276012" cy="769938"/>
          </a:xfrm>
          <a:prstGeom prst="rect">
            <a:avLst/>
          </a:prstGeom>
        </p:spPr>
        <p:txBody>
          <a:bodyPr/>
          <a:lstStyle>
            <a:lvl1pPr marL="302279" indent="-302279" algn="l" defTabSz="914034" rtl="0" eaLnBrk="1" latinLnBrk="0" hangingPunct="1">
              <a:lnSpc>
                <a:spcPct val="140000"/>
              </a:lnSpc>
              <a:spcBef>
                <a:spcPts val="792"/>
              </a:spcBef>
              <a:buFont typeface="Arial" panose="020B0604020202020204" pitchFamily="34" charset="0"/>
              <a:buChar char="•"/>
              <a:defRPr sz="2199" kern="1200">
                <a:solidFill>
                  <a:schemeClr val="tx1"/>
                </a:solidFill>
                <a:latin typeface="+mn-lt"/>
                <a:ea typeface="+mn-ea"/>
                <a:cs typeface="+mn-cs"/>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mn-lt"/>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mn-lt"/>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mn-lt"/>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mn-lt"/>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pPr fontAlgn="ctr">
              <a:spcAft>
                <a:spcPts val="0"/>
              </a:spcAft>
              <a:defRPr/>
            </a:pPr>
            <a:r>
              <a:rPr lang="en-US" sz="1600" dirty="0">
                <a:latin typeface="Huawei Sans" panose="020C0503030203020204" pitchFamily="34" charset="0"/>
              </a:rPr>
              <a:t>This course consists of four modules: programming basics, device openness and programmability, NCE northbound openness, and NCE service openness and programmability.</a:t>
            </a:r>
          </a:p>
          <a:p>
            <a:pPr fontAlgn="ctr">
              <a:spcAft>
                <a:spcPts val="0"/>
              </a:spcAft>
              <a:defRPr/>
            </a:pPr>
            <a:endParaRPr lang="en-US" altLang="zh-CN" sz="1800" dirty="0">
              <a:latin typeface="Huawei Sans" panose="020C0503030203020204" pitchFamily="34" charset="0"/>
            </a:endParaRPr>
          </a:p>
          <a:p>
            <a:pPr fontAlgn="ctr">
              <a:spcAft>
                <a:spcPts val="0"/>
              </a:spcAft>
              <a:defRPr/>
            </a:pPr>
            <a:endParaRPr lang="en-US" altLang="zh-CN" sz="1800" dirty="0">
              <a:latin typeface="Huawei Sans" panose="020C0503030203020204" pitchFamily="34" charset="0"/>
            </a:endParaRPr>
          </a:p>
          <a:p>
            <a:pPr fontAlgn="ctr">
              <a:spcAft>
                <a:spcPts val="0"/>
              </a:spcAft>
              <a:defRPr/>
            </a:pPr>
            <a:endParaRPr lang="en-US" altLang="zh-CN" sz="1800" dirty="0">
              <a:latin typeface="Huawei Sans" panose="020C0503030203020204" pitchFamily="34" charset="0"/>
            </a:endParaRPr>
          </a:p>
          <a:p>
            <a:pPr marL="0" indent="0" fontAlgn="ctr">
              <a:spcAft>
                <a:spcPts val="0"/>
              </a:spcAft>
              <a:buFont typeface="Arial" panose="020B0604020202020204" pitchFamily="34" charset="0"/>
              <a:buNone/>
              <a:defRPr/>
            </a:pPr>
            <a:endParaRPr lang="en-US" altLang="zh-CN" sz="1800" dirty="0">
              <a:latin typeface="Huawei Sans" panose="020C0503030203020204" pitchFamily="34" charset="0"/>
            </a:endParaRPr>
          </a:p>
        </p:txBody>
      </p:sp>
      <p:sp>
        <p:nvSpPr>
          <p:cNvPr id="55300" name="圆角矩形 75"/>
          <p:cNvSpPr>
            <a:spLocks noChangeArrowheads="1"/>
          </p:cNvSpPr>
          <p:nvPr/>
        </p:nvSpPr>
        <p:spPr bwMode="auto">
          <a:xfrm>
            <a:off x="708025" y="2035561"/>
            <a:ext cx="2519363" cy="447758"/>
          </a:xfrm>
          <a:prstGeom prst="roundRect">
            <a:avLst>
              <a:gd name="adj" fmla="val 10602"/>
            </a:avLst>
          </a:prstGeom>
          <a:solidFill>
            <a:srgbClr val="00B0F0"/>
          </a:solidFill>
          <a:ln w="9525">
            <a:solidFill>
              <a:srgbClr val="99DFF9"/>
            </a:solidFill>
            <a:round/>
            <a:headEnd/>
            <a:tailEnd/>
          </a:ln>
        </p:spPr>
        <p:txBody>
          <a:bodyPr anchor="ctr"/>
          <a:lstStyle>
            <a:lvl1pPr>
              <a:defRPr>
                <a:solidFill>
                  <a:schemeClr val="tx1"/>
                </a:solidFill>
                <a:latin typeface="Huawei Sans" panose="020C0503030203020204" pitchFamily="34" charset="0"/>
                <a:ea typeface="方正兰亭黑简体" panose="02000000000000000000" pitchFamily="2" charset="-122"/>
              </a:defRPr>
            </a:lvl1pPr>
            <a:lvl2pPr marL="742950" indent="-285750">
              <a:defRPr>
                <a:solidFill>
                  <a:schemeClr val="tx1"/>
                </a:solidFill>
                <a:latin typeface="Huawei Sans" panose="020C0503030203020204" pitchFamily="34" charset="0"/>
                <a:ea typeface="方正兰亭黑简体" panose="02000000000000000000" pitchFamily="2" charset="-122"/>
              </a:defRPr>
            </a:lvl2pPr>
            <a:lvl3pPr marL="1143000" indent="-228600">
              <a:defRPr>
                <a:solidFill>
                  <a:schemeClr val="tx1"/>
                </a:solidFill>
                <a:latin typeface="Huawei Sans" panose="020C0503030203020204" pitchFamily="34" charset="0"/>
                <a:ea typeface="方正兰亭黑简体" panose="02000000000000000000" pitchFamily="2" charset="-122"/>
              </a:defRPr>
            </a:lvl3pPr>
            <a:lvl4pPr marL="1600200" indent="-228600">
              <a:defRPr>
                <a:solidFill>
                  <a:schemeClr val="tx1"/>
                </a:solidFill>
                <a:latin typeface="Huawei Sans" panose="020C0503030203020204" pitchFamily="34" charset="0"/>
                <a:ea typeface="方正兰亭黑简体" panose="02000000000000000000" pitchFamily="2" charset="-122"/>
              </a:defRPr>
            </a:lvl4pPr>
            <a:lvl5pPr marL="2057400" indent="-228600">
              <a:defRPr>
                <a:solidFill>
                  <a:schemeClr val="tx1"/>
                </a:solidFill>
                <a:latin typeface="Huawei Sans" panose="020C0503030203020204" pitchFamily="34" charset="0"/>
                <a:ea typeface="方正兰亭黑简体" panose="02000000000000000000" pitchFamily="2" charset="-122"/>
              </a:defRPr>
            </a:lvl5pPr>
            <a:lvl6pPr marL="25146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6pPr>
            <a:lvl7pPr marL="29718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7pPr>
            <a:lvl8pPr marL="34290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8pPr>
            <a:lvl9pPr marL="38862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9pPr>
          </a:lstStyle>
          <a:p>
            <a:pPr algn="ctr" eaLnBrk="1" fontAlgn="ctr" hangingPunct="1"/>
            <a:r>
              <a:rPr lang="en-US" sz="1200" b="1" dirty="0">
                <a:solidFill>
                  <a:srgbClr val="FFFFFF"/>
                </a:solidFill>
                <a:latin typeface="Huawei Sans" panose="020C0503030203020204" pitchFamily="34" charset="0"/>
              </a:rPr>
              <a:t>Programming basics</a:t>
            </a:r>
          </a:p>
        </p:txBody>
      </p:sp>
      <p:sp>
        <p:nvSpPr>
          <p:cNvPr id="5" name="圆角矩形 75"/>
          <p:cNvSpPr/>
          <p:nvPr/>
        </p:nvSpPr>
        <p:spPr>
          <a:xfrm>
            <a:off x="711200" y="2530476"/>
            <a:ext cx="2519363" cy="3822199"/>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36000" rIns="72000" bIns="36000"/>
          <a:lstStyle/>
          <a:p>
            <a:pPr marL="177800" indent="-177800" algn="just" defTabSz="914478" eaLnBrk="1" fontAlgn="ctr" hangingPunct="1">
              <a:lnSpc>
                <a:spcPts val="2600"/>
              </a:lnSpc>
              <a:spcBef>
                <a:spcPts val="0"/>
              </a:spcBef>
              <a:spcAft>
                <a:spcPts val="600"/>
              </a:spcAft>
              <a:buFont typeface="Arial" panose="020B0604020202020204" pitchFamily="34" charset="0"/>
              <a:buChar char="•"/>
              <a:defRPr/>
            </a:pPr>
            <a:endParaRPr lang="en-US" altLang="zh-CN" sz="1200" dirty="0">
              <a:solidFill>
                <a:prstClr val="black"/>
              </a:solidFill>
              <a:latin typeface="Huawei Sans" panose="020C0503030203020204" pitchFamily="34" charset="0"/>
            </a:endParaRPr>
          </a:p>
        </p:txBody>
      </p:sp>
      <p:sp>
        <p:nvSpPr>
          <p:cNvPr id="55302" name="圆角矩形 75"/>
          <p:cNvSpPr>
            <a:spLocks noChangeArrowheads="1"/>
          </p:cNvSpPr>
          <p:nvPr/>
        </p:nvSpPr>
        <p:spPr bwMode="auto">
          <a:xfrm>
            <a:off x="3332163" y="2035561"/>
            <a:ext cx="2716212" cy="447758"/>
          </a:xfrm>
          <a:prstGeom prst="roundRect">
            <a:avLst>
              <a:gd name="adj" fmla="val 10602"/>
            </a:avLst>
          </a:prstGeom>
          <a:solidFill>
            <a:srgbClr val="00B0F0"/>
          </a:solidFill>
          <a:ln w="9525">
            <a:solidFill>
              <a:srgbClr val="99DFF9"/>
            </a:solidFill>
            <a:round/>
            <a:headEnd/>
            <a:tailEnd/>
          </a:ln>
        </p:spPr>
        <p:txBody>
          <a:bodyPr anchor="ctr"/>
          <a:lstStyle>
            <a:lvl1pPr>
              <a:defRPr>
                <a:solidFill>
                  <a:schemeClr val="tx1"/>
                </a:solidFill>
                <a:latin typeface="Huawei Sans" panose="020C0503030203020204" pitchFamily="34" charset="0"/>
                <a:ea typeface="方正兰亭黑简体" panose="02000000000000000000" pitchFamily="2" charset="-122"/>
              </a:defRPr>
            </a:lvl1pPr>
            <a:lvl2pPr marL="742950" indent="-285750">
              <a:defRPr>
                <a:solidFill>
                  <a:schemeClr val="tx1"/>
                </a:solidFill>
                <a:latin typeface="Huawei Sans" panose="020C0503030203020204" pitchFamily="34" charset="0"/>
                <a:ea typeface="方正兰亭黑简体" panose="02000000000000000000" pitchFamily="2" charset="-122"/>
              </a:defRPr>
            </a:lvl2pPr>
            <a:lvl3pPr marL="1143000" indent="-228600">
              <a:defRPr>
                <a:solidFill>
                  <a:schemeClr val="tx1"/>
                </a:solidFill>
                <a:latin typeface="Huawei Sans" panose="020C0503030203020204" pitchFamily="34" charset="0"/>
                <a:ea typeface="方正兰亭黑简体" panose="02000000000000000000" pitchFamily="2" charset="-122"/>
              </a:defRPr>
            </a:lvl3pPr>
            <a:lvl4pPr marL="1600200" indent="-228600">
              <a:defRPr>
                <a:solidFill>
                  <a:schemeClr val="tx1"/>
                </a:solidFill>
                <a:latin typeface="Huawei Sans" panose="020C0503030203020204" pitchFamily="34" charset="0"/>
                <a:ea typeface="方正兰亭黑简体" panose="02000000000000000000" pitchFamily="2" charset="-122"/>
              </a:defRPr>
            </a:lvl4pPr>
            <a:lvl5pPr marL="2057400" indent="-228600">
              <a:defRPr>
                <a:solidFill>
                  <a:schemeClr val="tx1"/>
                </a:solidFill>
                <a:latin typeface="Huawei Sans" panose="020C0503030203020204" pitchFamily="34" charset="0"/>
                <a:ea typeface="方正兰亭黑简体" panose="02000000000000000000" pitchFamily="2" charset="-122"/>
              </a:defRPr>
            </a:lvl5pPr>
            <a:lvl6pPr marL="25146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6pPr>
            <a:lvl7pPr marL="29718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7pPr>
            <a:lvl8pPr marL="34290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8pPr>
            <a:lvl9pPr marL="38862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9pPr>
          </a:lstStyle>
          <a:p>
            <a:pPr algn="ctr" eaLnBrk="1" fontAlgn="ctr" hangingPunct="1"/>
            <a:r>
              <a:rPr lang="en-US" sz="1200" b="1" dirty="0">
                <a:solidFill>
                  <a:srgbClr val="FFFFFF"/>
                </a:solidFill>
                <a:latin typeface="Huawei Sans" panose="020C0503030203020204" pitchFamily="34" charset="0"/>
              </a:rPr>
              <a:t>Device openness and programmability</a:t>
            </a:r>
          </a:p>
        </p:txBody>
      </p:sp>
      <p:sp>
        <p:nvSpPr>
          <p:cNvPr id="7" name="圆角矩形 75"/>
          <p:cNvSpPr/>
          <p:nvPr/>
        </p:nvSpPr>
        <p:spPr>
          <a:xfrm>
            <a:off x="3332163" y="2530476"/>
            <a:ext cx="2701925" cy="3822199"/>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36000" rIns="72000" bIns="36000"/>
          <a:lstStyle/>
          <a:p>
            <a:pPr marL="177800" indent="-177800" algn="just" defTabSz="914478" eaLnBrk="1" fontAlgn="ctr" hangingPunct="1">
              <a:lnSpc>
                <a:spcPts val="2600"/>
              </a:lnSpc>
              <a:spcBef>
                <a:spcPts val="0"/>
              </a:spcBef>
              <a:spcAft>
                <a:spcPts val="600"/>
              </a:spcAft>
              <a:buFont typeface="Arial" panose="020B0604020202020204" pitchFamily="34" charset="0"/>
              <a:buChar char="•"/>
              <a:defRPr/>
            </a:pPr>
            <a:endParaRPr lang="en-US" altLang="zh-CN" sz="1200" dirty="0">
              <a:solidFill>
                <a:prstClr val="black"/>
              </a:solidFill>
              <a:latin typeface="Huawei Sans" panose="020C0503030203020204" pitchFamily="34" charset="0"/>
            </a:endParaRPr>
          </a:p>
        </p:txBody>
      </p:sp>
      <p:sp>
        <p:nvSpPr>
          <p:cNvPr id="55304" name="圆角矩形 75"/>
          <p:cNvSpPr>
            <a:spLocks noChangeArrowheads="1"/>
          </p:cNvSpPr>
          <p:nvPr/>
        </p:nvSpPr>
        <p:spPr bwMode="auto">
          <a:xfrm>
            <a:off x="6143625" y="2035561"/>
            <a:ext cx="2660650" cy="447758"/>
          </a:xfrm>
          <a:prstGeom prst="roundRect">
            <a:avLst>
              <a:gd name="adj" fmla="val 10602"/>
            </a:avLst>
          </a:prstGeom>
          <a:solidFill>
            <a:srgbClr val="00B0F0"/>
          </a:solidFill>
          <a:ln w="9525">
            <a:solidFill>
              <a:srgbClr val="99DFF9"/>
            </a:solidFill>
            <a:round/>
            <a:headEnd/>
            <a:tailEnd/>
          </a:ln>
        </p:spPr>
        <p:txBody>
          <a:bodyPr anchor="ctr"/>
          <a:lstStyle>
            <a:lvl1pPr>
              <a:defRPr>
                <a:solidFill>
                  <a:schemeClr val="tx1"/>
                </a:solidFill>
                <a:latin typeface="Huawei Sans" panose="020C0503030203020204" pitchFamily="34" charset="0"/>
                <a:ea typeface="方正兰亭黑简体" panose="02000000000000000000" pitchFamily="2" charset="-122"/>
              </a:defRPr>
            </a:lvl1pPr>
            <a:lvl2pPr marL="742950" indent="-285750">
              <a:defRPr>
                <a:solidFill>
                  <a:schemeClr val="tx1"/>
                </a:solidFill>
                <a:latin typeface="Huawei Sans" panose="020C0503030203020204" pitchFamily="34" charset="0"/>
                <a:ea typeface="方正兰亭黑简体" panose="02000000000000000000" pitchFamily="2" charset="-122"/>
              </a:defRPr>
            </a:lvl2pPr>
            <a:lvl3pPr marL="1143000" indent="-228600">
              <a:defRPr>
                <a:solidFill>
                  <a:schemeClr val="tx1"/>
                </a:solidFill>
                <a:latin typeface="Huawei Sans" panose="020C0503030203020204" pitchFamily="34" charset="0"/>
                <a:ea typeface="方正兰亭黑简体" panose="02000000000000000000" pitchFamily="2" charset="-122"/>
              </a:defRPr>
            </a:lvl3pPr>
            <a:lvl4pPr marL="1600200" indent="-228600">
              <a:defRPr>
                <a:solidFill>
                  <a:schemeClr val="tx1"/>
                </a:solidFill>
                <a:latin typeface="Huawei Sans" panose="020C0503030203020204" pitchFamily="34" charset="0"/>
                <a:ea typeface="方正兰亭黑简体" panose="02000000000000000000" pitchFamily="2" charset="-122"/>
              </a:defRPr>
            </a:lvl4pPr>
            <a:lvl5pPr marL="2057400" indent="-228600">
              <a:defRPr>
                <a:solidFill>
                  <a:schemeClr val="tx1"/>
                </a:solidFill>
                <a:latin typeface="Huawei Sans" panose="020C0503030203020204" pitchFamily="34" charset="0"/>
                <a:ea typeface="方正兰亭黑简体" panose="02000000000000000000" pitchFamily="2" charset="-122"/>
              </a:defRPr>
            </a:lvl5pPr>
            <a:lvl6pPr marL="25146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6pPr>
            <a:lvl7pPr marL="29718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7pPr>
            <a:lvl8pPr marL="34290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8pPr>
            <a:lvl9pPr marL="38862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9pPr>
          </a:lstStyle>
          <a:p>
            <a:pPr algn="ctr" eaLnBrk="1" fontAlgn="ctr" hangingPunct="1"/>
            <a:r>
              <a:rPr lang="en-US" sz="1200" b="1" dirty="0">
                <a:solidFill>
                  <a:srgbClr val="FFFFFF"/>
                </a:solidFill>
                <a:latin typeface="Huawei Sans" panose="020C0503030203020204" pitchFamily="34" charset="0"/>
              </a:rPr>
              <a:t>NCE northbound openness</a:t>
            </a:r>
          </a:p>
        </p:txBody>
      </p:sp>
      <p:sp>
        <p:nvSpPr>
          <p:cNvPr id="9" name="圆角矩形 75"/>
          <p:cNvSpPr/>
          <p:nvPr/>
        </p:nvSpPr>
        <p:spPr>
          <a:xfrm>
            <a:off x="6146800" y="2530476"/>
            <a:ext cx="2660650" cy="3822199"/>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36000" rIns="72000" bIns="36000"/>
          <a:lstStyle/>
          <a:p>
            <a:pPr marL="177800" indent="-177800" algn="just" defTabSz="914478" eaLnBrk="1" fontAlgn="ctr" hangingPunct="1">
              <a:lnSpc>
                <a:spcPts val="2600"/>
              </a:lnSpc>
              <a:spcBef>
                <a:spcPts val="0"/>
              </a:spcBef>
              <a:spcAft>
                <a:spcPts val="600"/>
              </a:spcAft>
              <a:buFont typeface="Arial" panose="020B0604020202020204" pitchFamily="34" charset="0"/>
              <a:buChar char="•"/>
              <a:defRPr/>
            </a:pPr>
            <a:endParaRPr lang="en-US" altLang="zh-CN" sz="1200" dirty="0">
              <a:solidFill>
                <a:prstClr val="black"/>
              </a:solidFill>
              <a:latin typeface="Huawei Sans" panose="020C0503030203020204" pitchFamily="34" charset="0"/>
            </a:endParaRPr>
          </a:p>
        </p:txBody>
      </p:sp>
      <p:sp>
        <p:nvSpPr>
          <p:cNvPr id="55306" name="圆角矩形 75"/>
          <p:cNvSpPr>
            <a:spLocks noChangeArrowheads="1"/>
          </p:cNvSpPr>
          <p:nvPr/>
        </p:nvSpPr>
        <p:spPr bwMode="auto">
          <a:xfrm>
            <a:off x="8877300" y="2035561"/>
            <a:ext cx="2519363" cy="447758"/>
          </a:xfrm>
          <a:prstGeom prst="roundRect">
            <a:avLst>
              <a:gd name="adj" fmla="val 10602"/>
            </a:avLst>
          </a:prstGeom>
          <a:solidFill>
            <a:srgbClr val="00B0F0"/>
          </a:solidFill>
          <a:ln w="9525">
            <a:solidFill>
              <a:srgbClr val="99DFF9"/>
            </a:solidFill>
            <a:round/>
            <a:headEnd/>
            <a:tailEnd/>
          </a:ln>
        </p:spPr>
        <p:txBody>
          <a:bodyPr anchor="ctr"/>
          <a:lstStyle>
            <a:lvl1pPr>
              <a:defRPr>
                <a:solidFill>
                  <a:schemeClr val="tx1"/>
                </a:solidFill>
                <a:latin typeface="Huawei Sans" panose="020C0503030203020204" pitchFamily="34" charset="0"/>
                <a:ea typeface="方正兰亭黑简体" panose="02000000000000000000" pitchFamily="2" charset="-122"/>
              </a:defRPr>
            </a:lvl1pPr>
            <a:lvl2pPr marL="742950" indent="-285750">
              <a:defRPr>
                <a:solidFill>
                  <a:schemeClr val="tx1"/>
                </a:solidFill>
                <a:latin typeface="Huawei Sans" panose="020C0503030203020204" pitchFamily="34" charset="0"/>
                <a:ea typeface="方正兰亭黑简体" panose="02000000000000000000" pitchFamily="2" charset="-122"/>
              </a:defRPr>
            </a:lvl2pPr>
            <a:lvl3pPr marL="1143000" indent="-228600">
              <a:defRPr>
                <a:solidFill>
                  <a:schemeClr val="tx1"/>
                </a:solidFill>
                <a:latin typeface="Huawei Sans" panose="020C0503030203020204" pitchFamily="34" charset="0"/>
                <a:ea typeface="方正兰亭黑简体" panose="02000000000000000000" pitchFamily="2" charset="-122"/>
              </a:defRPr>
            </a:lvl3pPr>
            <a:lvl4pPr marL="1600200" indent="-228600">
              <a:defRPr>
                <a:solidFill>
                  <a:schemeClr val="tx1"/>
                </a:solidFill>
                <a:latin typeface="Huawei Sans" panose="020C0503030203020204" pitchFamily="34" charset="0"/>
                <a:ea typeface="方正兰亭黑简体" panose="02000000000000000000" pitchFamily="2" charset="-122"/>
              </a:defRPr>
            </a:lvl4pPr>
            <a:lvl5pPr marL="2057400" indent="-228600">
              <a:defRPr>
                <a:solidFill>
                  <a:schemeClr val="tx1"/>
                </a:solidFill>
                <a:latin typeface="Huawei Sans" panose="020C0503030203020204" pitchFamily="34" charset="0"/>
                <a:ea typeface="方正兰亭黑简体" panose="02000000000000000000" pitchFamily="2" charset="-122"/>
              </a:defRPr>
            </a:lvl5pPr>
            <a:lvl6pPr marL="25146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6pPr>
            <a:lvl7pPr marL="29718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7pPr>
            <a:lvl8pPr marL="34290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8pPr>
            <a:lvl9pPr marL="38862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9pPr>
          </a:lstStyle>
          <a:p>
            <a:pPr algn="ctr" eaLnBrk="1" fontAlgn="ctr" hangingPunct="1"/>
            <a:r>
              <a:rPr lang="en-US" sz="1200" b="1" dirty="0">
                <a:solidFill>
                  <a:srgbClr val="FFFFFF"/>
                </a:solidFill>
                <a:latin typeface="Huawei Sans" panose="020C0503030203020204" pitchFamily="34" charset="0"/>
              </a:rPr>
              <a:t>NCE service openness and programmability</a:t>
            </a:r>
          </a:p>
        </p:txBody>
      </p:sp>
      <p:sp>
        <p:nvSpPr>
          <p:cNvPr id="11" name="圆角矩形 75"/>
          <p:cNvSpPr/>
          <p:nvPr/>
        </p:nvSpPr>
        <p:spPr>
          <a:xfrm>
            <a:off x="8880475" y="2530476"/>
            <a:ext cx="2519363" cy="3822199"/>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36000" rIns="72000" bIns="36000"/>
          <a:lstStyle/>
          <a:p>
            <a:pPr marL="177800" indent="-177800" algn="just" defTabSz="914478" eaLnBrk="1" fontAlgn="ctr" hangingPunct="1">
              <a:lnSpc>
                <a:spcPts val="2600"/>
              </a:lnSpc>
              <a:spcBef>
                <a:spcPts val="0"/>
              </a:spcBef>
              <a:spcAft>
                <a:spcPts val="600"/>
              </a:spcAft>
              <a:buFont typeface="Arial" panose="020B0604020202020204" pitchFamily="34" charset="0"/>
              <a:buChar char="•"/>
              <a:defRPr/>
            </a:pPr>
            <a:endParaRPr lang="en-US" altLang="zh-CN" sz="1200" dirty="0">
              <a:solidFill>
                <a:prstClr val="black"/>
              </a:solidFill>
              <a:latin typeface="Huawei Sans" panose="020C0503030203020204" pitchFamily="34" charset="0"/>
            </a:endParaRPr>
          </a:p>
        </p:txBody>
      </p:sp>
      <p:sp>
        <p:nvSpPr>
          <p:cNvPr id="16" name="内容占位符 2"/>
          <p:cNvSpPr txBox="1">
            <a:spLocks/>
          </p:cNvSpPr>
          <p:nvPr/>
        </p:nvSpPr>
        <p:spPr>
          <a:xfrm>
            <a:off x="711200" y="2491476"/>
            <a:ext cx="2300287" cy="2114550"/>
          </a:xfrm>
          <a:prstGeom prst="rect">
            <a:avLst/>
          </a:prstGeom>
        </p:spPr>
        <p:txBody>
          <a:bodyPr/>
          <a:lstStyle>
            <a:lvl1pPr marL="302279" indent="-302279" algn="l" defTabSz="914034" rtl="0" eaLnBrk="1" latinLnBrk="0" hangingPunct="1">
              <a:lnSpc>
                <a:spcPct val="140000"/>
              </a:lnSpc>
              <a:spcBef>
                <a:spcPts val="792"/>
              </a:spcBef>
              <a:buFont typeface="Arial" panose="020B0604020202020204" pitchFamily="34" charset="0"/>
              <a:buChar char="•"/>
              <a:defRPr sz="2199" kern="1200">
                <a:solidFill>
                  <a:schemeClr val="tx1"/>
                </a:solidFill>
                <a:latin typeface="+mn-lt"/>
                <a:ea typeface="+mn-ea"/>
                <a:cs typeface="+mn-cs"/>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mn-lt"/>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mn-lt"/>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mn-lt"/>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mn-lt"/>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pPr marL="0" indent="0" fontAlgn="ctr">
              <a:spcAft>
                <a:spcPts val="0"/>
              </a:spcAft>
              <a:buFont typeface="Arial" panose="020B0604020202020204" pitchFamily="34" charset="0"/>
              <a:buNone/>
              <a:defRPr/>
            </a:pPr>
            <a:r>
              <a:rPr lang="en-US" sz="1200" dirty="0">
                <a:latin typeface="Huawei Sans" panose="020C0503030203020204" pitchFamily="34" charset="0"/>
              </a:rPr>
              <a:t>Basic programming knowledge, including:</a:t>
            </a:r>
          </a:p>
          <a:p>
            <a:pPr fontAlgn="ctr">
              <a:spcAft>
                <a:spcPts val="0"/>
              </a:spcAft>
              <a:defRPr/>
            </a:pPr>
            <a:r>
              <a:rPr lang="en-US" sz="1200" dirty="0">
                <a:latin typeface="Huawei Sans" panose="020C0503030203020204" pitchFamily="34" charset="0"/>
              </a:rPr>
              <a:t>Python basics</a:t>
            </a:r>
          </a:p>
          <a:p>
            <a:pPr fontAlgn="ctr">
              <a:spcAft>
                <a:spcPts val="0"/>
              </a:spcAft>
              <a:defRPr/>
            </a:pPr>
            <a:r>
              <a:rPr lang="en-US" sz="1200" dirty="0">
                <a:latin typeface="Huawei Sans" panose="020C0503030203020204" pitchFamily="34" charset="0"/>
              </a:rPr>
              <a:t>Python advanced knowledge</a:t>
            </a:r>
          </a:p>
          <a:p>
            <a:pPr fontAlgn="ctr">
              <a:spcAft>
                <a:spcPts val="0"/>
              </a:spcAft>
              <a:defRPr/>
            </a:pPr>
            <a:r>
              <a:rPr lang="en-US" sz="1200" dirty="0">
                <a:latin typeface="Huawei Sans" panose="020C0503030203020204" pitchFamily="34" charset="0"/>
              </a:rPr>
              <a:t>Source code management</a:t>
            </a:r>
            <a:endParaRPr lang="en-US" altLang="zh-CN" sz="1200" dirty="0">
              <a:latin typeface="Huawei Sans" panose="020C0503030203020204" pitchFamily="34" charset="0"/>
            </a:endParaRPr>
          </a:p>
        </p:txBody>
      </p:sp>
      <p:sp>
        <p:nvSpPr>
          <p:cNvPr id="17" name="内容占位符 2"/>
          <p:cNvSpPr txBox="1">
            <a:spLocks/>
          </p:cNvSpPr>
          <p:nvPr/>
        </p:nvSpPr>
        <p:spPr>
          <a:xfrm>
            <a:off x="3332163" y="2491476"/>
            <a:ext cx="2543175" cy="2232025"/>
          </a:xfrm>
          <a:prstGeom prst="rect">
            <a:avLst/>
          </a:prstGeom>
        </p:spPr>
        <p:txBody>
          <a:bodyPr/>
          <a:lstStyle>
            <a:lvl1pPr marL="302279" indent="-302279" algn="l" defTabSz="914034" rtl="0" eaLnBrk="1" latinLnBrk="0" hangingPunct="1">
              <a:lnSpc>
                <a:spcPct val="140000"/>
              </a:lnSpc>
              <a:spcBef>
                <a:spcPts val="792"/>
              </a:spcBef>
              <a:buFont typeface="Arial" panose="020B0604020202020204" pitchFamily="34" charset="0"/>
              <a:buChar char="•"/>
              <a:defRPr sz="2199" kern="1200">
                <a:solidFill>
                  <a:schemeClr val="tx1"/>
                </a:solidFill>
                <a:latin typeface="+mn-lt"/>
                <a:ea typeface="+mn-ea"/>
                <a:cs typeface="+mn-cs"/>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mn-lt"/>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mn-lt"/>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mn-lt"/>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mn-lt"/>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pPr marL="0" indent="0" fontAlgn="ctr">
              <a:spcAft>
                <a:spcPts val="0"/>
              </a:spcAft>
              <a:buFont typeface="Arial" panose="020B0604020202020204" pitchFamily="34" charset="0"/>
              <a:buNone/>
              <a:defRPr/>
            </a:pPr>
            <a:r>
              <a:rPr lang="en-US" sz="1200" dirty="0">
                <a:latin typeface="Huawei Sans" panose="020C0503030203020204" pitchFamily="34" charset="0"/>
              </a:rPr>
              <a:t>Network programming and automation course module based on device openness capabilities and Python practices:</a:t>
            </a:r>
          </a:p>
          <a:p>
            <a:pPr fontAlgn="ctr">
              <a:spcAft>
                <a:spcPts val="0"/>
              </a:spcAft>
              <a:defRPr/>
            </a:pPr>
            <a:r>
              <a:rPr lang="en-US" sz="1200" dirty="0">
                <a:latin typeface="Huawei Sans" panose="020C0503030203020204" pitchFamily="34" charset="0"/>
              </a:rPr>
              <a:t>SSH</a:t>
            </a:r>
          </a:p>
          <a:p>
            <a:pPr fontAlgn="ctr">
              <a:spcAft>
                <a:spcPts val="0"/>
              </a:spcAft>
              <a:defRPr/>
            </a:pPr>
            <a:r>
              <a:rPr lang="en-US" sz="1200" dirty="0">
                <a:latin typeface="Huawei Sans" panose="020C0503030203020204" pitchFamily="34" charset="0"/>
              </a:rPr>
              <a:t>SNMP</a:t>
            </a:r>
          </a:p>
          <a:p>
            <a:pPr fontAlgn="ctr">
              <a:spcAft>
                <a:spcPts val="0"/>
              </a:spcAft>
              <a:defRPr/>
            </a:pPr>
            <a:r>
              <a:rPr lang="en-US" sz="1200" dirty="0">
                <a:latin typeface="Huawei Sans" panose="020C0503030203020204" pitchFamily="34" charset="0"/>
              </a:rPr>
              <a:t>NETCONF/RESTCONF</a:t>
            </a:r>
          </a:p>
          <a:p>
            <a:pPr fontAlgn="ctr">
              <a:spcAft>
                <a:spcPts val="0"/>
              </a:spcAft>
              <a:defRPr/>
            </a:pPr>
            <a:r>
              <a:rPr lang="en-US" sz="1200" dirty="0">
                <a:latin typeface="Huawei Sans" panose="020C0503030203020204" pitchFamily="34" charset="0"/>
              </a:rPr>
              <a:t>Telemetry</a:t>
            </a:r>
          </a:p>
          <a:p>
            <a:pPr fontAlgn="ctr">
              <a:spcAft>
                <a:spcPts val="0"/>
              </a:spcAft>
              <a:defRPr/>
            </a:pPr>
            <a:r>
              <a:rPr lang="en-US" sz="1200" dirty="0">
                <a:latin typeface="Huawei Sans" panose="020C0503030203020204" pitchFamily="34" charset="0"/>
              </a:rPr>
              <a:t>Huawei device OPS</a:t>
            </a:r>
            <a:endParaRPr lang="en-US" altLang="zh-CN" sz="1200" dirty="0">
              <a:latin typeface="Huawei Sans" panose="020C0503030203020204" pitchFamily="34" charset="0"/>
            </a:endParaRPr>
          </a:p>
          <a:p>
            <a:pPr fontAlgn="ctr">
              <a:spcAft>
                <a:spcPts val="0"/>
              </a:spcAft>
              <a:defRPr/>
            </a:pPr>
            <a:endParaRPr lang="en-US" altLang="zh-CN" sz="1200" dirty="0">
              <a:latin typeface="Huawei Sans" panose="020C0503030203020204" pitchFamily="34" charset="0"/>
            </a:endParaRPr>
          </a:p>
          <a:p>
            <a:pPr marL="0" indent="0" fontAlgn="ctr">
              <a:spcAft>
                <a:spcPts val="0"/>
              </a:spcAft>
              <a:buFont typeface="Arial" panose="020B0604020202020204" pitchFamily="34" charset="0"/>
              <a:buNone/>
              <a:defRPr/>
            </a:pPr>
            <a:endParaRPr lang="en-US" altLang="zh-CN" sz="1200" dirty="0">
              <a:latin typeface="Huawei Sans" panose="020C0503030203020204" pitchFamily="34" charset="0"/>
            </a:endParaRPr>
          </a:p>
        </p:txBody>
      </p:sp>
      <p:sp>
        <p:nvSpPr>
          <p:cNvPr id="18" name="内容占位符 2"/>
          <p:cNvSpPr txBox="1">
            <a:spLocks/>
          </p:cNvSpPr>
          <p:nvPr/>
        </p:nvSpPr>
        <p:spPr>
          <a:xfrm>
            <a:off x="6146800" y="2491476"/>
            <a:ext cx="2593975" cy="2232025"/>
          </a:xfrm>
          <a:prstGeom prst="rect">
            <a:avLst/>
          </a:prstGeom>
        </p:spPr>
        <p:txBody>
          <a:bodyPr/>
          <a:lstStyle>
            <a:lvl1pPr marL="302279" indent="-302279" algn="l" defTabSz="914034" rtl="0" eaLnBrk="1" latinLnBrk="0" hangingPunct="1">
              <a:lnSpc>
                <a:spcPct val="140000"/>
              </a:lnSpc>
              <a:spcBef>
                <a:spcPts val="792"/>
              </a:spcBef>
              <a:buFont typeface="Arial" panose="020B0604020202020204" pitchFamily="34" charset="0"/>
              <a:buChar char="•"/>
              <a:defRPr sz="2199" kern="1200">
                <a:solidFill>
                  <a:schemeClr val="tx1"/>
                </a:solidFill>
                <a:latin typeface="+mn-lt"/>
                <a:ea typeface="+mn-ea"/>
                <a:cs typeface="+mn-cs"/>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mn-lt"/>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mn-lt"/>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mn-lt"/>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mn-lt"/>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pPr marL="0" indent="0" fontAlgn="ctr">
              <a:spcAft>
                <a:spcPts val="0"/>
              </a:spcAft>
              <a:buFont typeface="Arial" panose="020B0604020202020204" pitchFamily="34" charset="0"/>
              <a:buNone/>
              <a:defRPr/>
            </a:pPr>
            <a:r>
              <a:rPr lang="en-US" sz="1200" dirty="0">
                <a:latin typeface="Huawei Sans" panose="020C0503030203020204" pitchFamily="34" charset="0"/>
              </a:rPr>
              <a:t>Network automation course module based on the northbound openness capability of Huawei NCE, including:</a:t>
            </a:r>
          </a:p>
          <a:p>
            <a:pPr fontAlgn="ctr">
              <a:spcAft>
                <a:spcPts val="0"/>
              </a:spcAft>
              <a:defRPr/>
            </a:pPr>
            <a:r>
              <a:rPr lang="en-US" sz="1200" dirty="0">
                <a:latin typeface="Huawei Sans" panose="020C0503030203020204" pitchFamily="34" charset="0"/>
              </a:rPr>
              <a:t>REST and RESTful</a:t>
            </a:r>
          </a:p>
          <a:p>
            <a:pPr fontAlgn="ctr">
              <a:spcAft>
                <a:spcPts val="0"/>
              </a:spcAft>
              <a:defRPr/>
            </a:pPr>
            <a:r>
              <a:rPr lang="en-US" sz="1200">
                <a:latin typeface="Huawei Sans" panose="020C0503030203020204" pitchFamily="34" charset="0"/>
              </a:rPr>
              <a:t>HTTP/HTTPS</a:t>
            </a:r>
            <a:endParaRPr lang="en-US" sz="1200" dirty="0">
              <a:latin typeface="Huawei Sans" panose="020C0503030203020204" pitchFamily="34" charset="0"/>
            </a:endParaRPr>
          </a:p>
          <a:p>
            <a:pPr fontAlgn="ctr">
              <a:spcAft>
                <a:spcPts val="0"/>
              </a:spcAft>
              <a:defRPr/>
            </a:pPr>
            <a:r>
              <a:rPr lang="en-US" sz="1200" dirty="0">
                <a:latin typeface="Huawei Sans" panose="020C0503030203020204" pitchFamily="34" charset="0"/>
              </a:rPr>
              <a:t>RESTful invocation tools</a:t>
            </a:r>
          </a:p>
          <a:p>
            <a:pPr fontAlgn="ctr">
              <a:spcAft>
                <a:spcPts val="0"/>
              </a:spcAft>
              <a:defRPr/>
            </a:pPr>
            <a:r>
              <a:rPr lang="en-US" sz="1200" dirty="0">
                <a:latin typeface="Huawei Sans" panose="020C0503030203020204" pitchFamily="34" charset="0"/>
              </a:rPr>
              <a:t>Scenario-based invocation practice (campus network and DCN)</a:t>
            </a:r>
            <a:endParaRPr lang="en-US" altLang="zh-CN" sz="1200" dirty="0">
              <a:latin typeface="Huawei Sans" panose="020C0503030203020204" pitchFamily="34" charset="0"/>
            </a:endParaRPr>
          </a:p>
          <a:p>
            <a:pPr fontAlgn="ctr">
              <a:spcAft>
                <a:spcPts val="0"/>
              </a:spcAft>
              <a:defRPr/>
            </a:pPr>
            <a:endParaRPr lang="en-US" altLang="zh-CN" sz="1200" dirty="0">
              <a:latin typeface="Huawei Sans" panose="020C0503030203020204" pitchFamily="34" charset="0"/>
            </a:endParaRPr>
          </a:p>
          <a:p>
            <a:pPr fontAlgn="ctr">
              <a:spcAft>
                <a:spcPts val="0"/>
              </a:spcAft>
              <a:defRPr/>
            </a:pPr>
            <a:endParaRPr lang="en-US" altLang="zh-CN" sz="1200" dirty="0">
              <a:latin typeface="Huawei Sans" panose="020C0503030203020204" pitchFamily="34" charset="0"/>
            </a:endParaRPr>
          </a:p>
          <a:p>
            <a:pPr fontAlgn="ctr">
              <a:spcAft>
                <a:spcPts val="0"/>
              </a:spcAft>
              <a:defRPr/>
            </a:pPr>
            <a:endParaRPr lang="en-US" altLang="zh-CN" sz="1200" dirty="0">
              <a:latin typeface="Huawei Sans" panose="020C0503030203020204" pitchFamily="34" charset="0"/>
            </a:endParaRPr>
          </a:p>
          <a:p>
            <a:pPr marL="0" indent="0" fontAlgn="ctr">
              <a:spcAft>
                <a:spcPts val="0"/>
              </a:spcAft>
              <a:buFont typeface="Arial" panose="020B0604020202020204" pitchFamily="34" charset="0"/>
              <a:buNone/>
              <a:defRPr/>
            </a:pPr>
            <a:endParaRPr lang="en-US" altLang="zh-CN" sz="1200" dirty="0">
              <a:latin typeface="Huawei Sans" panose="020C0503030203020204" pitchFamily="34" charset="0"/>
            </a:endParaRPr>
          </a:p>
        </p:txBody>
      </p:sp>
      <p:sp>
        <p:nvSpPr>
          <p:cNvPr id="19" name="内容占位符 2"/>
          <p:cNvSpPr txBox="1">
            <a:spLocks/>
          </p:cNvSpPr>
          <p:nvPr/>
        </p:nvSpPr>
        <p:spPr>
          <a:xfrm>
            <a:off x="8880475" y="2491476"/>
            <a:ext cx="2525462" cy="2232025"/>
          </a:xfrm>
          <a:prstGeom prst="rect">
            <a:avLst/>
          </a:prstGeom>
        </p:spPr>
        <p:txBody>
          <a:bodyPr/>
          <a:lstStyle>
            <a:lvl1pPr marL="302279" indent="-302279" algn="l" defTabSz="914034" rtl="0" eaLnBrk="1" latinLnBrk="0" hangingPunct="1">
              <a:lnSpc>
                <a:spcPct val="140000"/>
              </a:lnSpc>
              <a:spcBef>
                <a:spcPts val="792"/>
              </a:spcBef>
              <a:buFont typeface="Arial" panose="020B0604020202020204" pitchFamily="34" charset="0"/>
              <a:buChar char="•"/>
              <a:defRPr sz="2199" kern="1200">
                <a:solidFill>
                  <a:schemeClr val="tx1"/>
                </a:solidFill>
                <a:latin typeface="+mn-lt"/>
                <a:ea typeface="+mn-ea"/>
                <a:cs typeface="+mn-cs"/>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mn-lt"/>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mn-lt"/>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mn-lt"/>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mn-lt"/>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pPr marL="0" indent="0" fontAlgn="ctr">
              <a:spcAft>
                <a:spcPts val="0"/>
              </a:spcAft>
              <a:buFont typeface="Arial" panose="020B0604020202020204" pitchFamily="34" charset="0"/>
              <a:buNone/>
              <a:defRPr/>
            </a:pPr>
            <a:r>
              <a:rPr lang="en-US" sz="1200" dirty="0">
                <a:latin typeface="Huawei Sans" panose="020C0503030203020204" pitchFamily="34" charset="0"/>
              </a:rPr>
              <a:t>Course module based on the NCE service open programming function, including:</a:t>
            </a:r>
          </a:p>
          <a:p>
            <a:pPr fontAlgn="ctr">
              <a:spcAft>
                <a:spcPts val="0"/>
              </a:spcAft>
              <a:defRPr/>
            </a:pPr>
            <a:r>
              <a:rPr lang="en-US" sz="1200" dirty="0">
                <a:latin typeface="Huawei Sans" panose="020C0503030203020204" pitchFamily="34" charset="0"/>
              </a:rPr>
              <a:t>Jinjia2</a:t>
            </a:r>
          </a:p>
          <a:p>
            <a:pPr fontAlgn="ctr">
              <a:spcAft>
                <a:spcPts val="0"/>
              </a:spcAft>
              <a:defRPr/>
            </a:pPr>
            <a:r>
              <a:rPr lang="en-US" sz="1200" dirty="0">
                <a:latin typeface="Huawei Sans" panose="020C0503030203020204" pitchFamily="34" charset="0"/>
              </a:rPr>
              <a:t>Compilation of an NE driver package</a:t>
            </a:r>
          </a:p>
          <a:p>
            <a:pPr fontAlgn="ctr">
              <a:spcAft>
                <a:spcPts val="0"/>
              </a:spcAft>
              <a:defRPr/>
            </a:pPr>
            <a:r>
              <a:rPr lang="en-US" sz="1200" dirty="0">
                <a:latin typeface="Huawei Sans" panose="020C0503030203020204" pitchFamily="34" charset="0"/>
              </a:rPr>
              <a:t>Compilation of a service driver package</a:t>
            </a:r>
          </a:p>
          <a:p>
            <a:pPr fontAlgn="ctr">
              <a:spcAft>
                <a:spcPts val="0"/>
              </a:spcAft>
              <a:defRPr/>
            </a:pPr>
            <a:r>
              <a:rPr lang="en-US" sz="1200" dirty="0">
                <a:latin typeface="Huawei Sans" panose="020C0503030203020204" pitchFamily="34" charset="0"/>
              </a:rPr>
              <a:t>Scenario-based service provisioning practices and NBI invoking</a:t>
            </a:r>
          </a:p>
          <a:p>
            <a:pPr fontAlgn="ctr">
              <a:spcAft>
                <a:spcPts val="0"/>
              </a:spcAft>
              <a:defRPr/>
            </a:pPr>
            <a:endParaRPr lang="en-US" altLang="zh-CN" sz="1200" dirty="0">
              <a:latin typeface="Huawei Sans" panose="020C0503030203020204" pitchFamily="34" charset="0"/>
            </a:endParaRPr>
          </a:p>
          <a:p>
            <a:pPr fontAlgn="ctr">
              <a:spcAft>
                <a:spcPts val="0"/>
              </a:spcAft>
              <a:defRPr/>
            </a:pPr>
            <a:endParaRPr lang="en-US" altLang="zh-CN" sz="1200" dirty="0">
              <a:latin typeface="Huawei Sans" panose="020C0503030203020204" pitchFamily="34" charset="0"/>
            </a:endParaRPr>
          </a:p>
          <a:p>
            <a:pPr fontAlgn="ctr">
              <a:spcAft>
                <a:spcPts val="0"/>
              </a:spcAft>
              <a:defRPr/>
            </a:pPr>
            <a:endParaRPr lang="en-US" altLang="zh-CN" sz="1200" dirty="0">
              <a:latin typeface="Huawei Sans" panose="020C0503030203020204" pitchFamily="34" charset="0"/>
            </a:endParaRPr>
          </a:p>
          <a:p>
            <a:pPr fontAlgn="ctr">
              <a:spcAft>
                <a:spcPts val="0"/>
              </a:spcAft>
              <a:defRPr/>
            </a:pPr>
            <a:endParaRPr lang="en-US" altLang="zh-CN" sz="1200" dirty="0">
              <a:latin typeface="Huawei Sans" panose="020C0503030203020204" pitchFamily="34" charset="0"/>
            </a:endParaRPr>
          </a:p>
          <a:p>
            <a:pPr fontAlgn="ctr">
              <a:spcAft>
                <a:spcPts val="0"/>
              </a:spcAft>
              <a:defRPr/>
            </a:pPr>
            <a:endParaRPr lang="en-US" altLang="zh-CN" sz="1200" dirty="0">
              <a:latin typeface="Huawei Sans" panose="020C0503030203020204" pitchFamily="34" charset="0"/>
            </a:endParaRPr>
          </a:p>
          <a:p>
            <a:pPr fontAlgn="ctr">
              <a:spcAft>
                <a:spcPts val="0"/>
              </a:spcAft>
              <a:defRPr/>
            </a:pPr>
            <a:endParaRPr lang="en-US" altLang="zh-CN" sz="1200" dirty="0">
              <a:latin typeface="Huawei Sans" panose="020C0503030203020204" pitchFamily="34" charset="0"/>
            </a:endParaRPr>
          </a:p>
          <a:p>
            <a:pPr marL="0" indent="0" fontAlgn="ctr">
              <a:spcAft>
                <a:spcPts val="0"/>
              </a:spcAft>
              <a:buFont typeface="Arial" panose="020B0604020202020204" pitchFamily="34" charset="0"/>
              <a:buNone/>
              <a:defRPr/>
            </a:pPr>
            <a:endParaRPr lang="en-US" altLang="zh-CN" sz="1200" dirty="0">
              <a:latin typeface="Huawei Sans" panose="020C0503030203020204" pitchFamily="34" charset="0"/>
            </a:endParaRPr>
          </a:p>
        </p:txBody>
      </p:sp>
    </p:spTree>
    <p:extLst>
      <p:ext uri="{BB962C8B-B14F-4D97-AF65-F5344CB8AC3E}">
        <p14:creationId xmlns:p14="http://schemas.microsoft.com/office/powerpoint/2010/main" val="216802019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ctrTitle" sz="quarter"/>
          </p:nvPr>
        </p:nvSpPr>
        <p:spPr>
          <a:xfrm>
            <a:off x="1031295" y="5257780"/>
            <a:ext cx="10441567" cy="831600"/>
          </a:xfrm>
        </p:spPr>
        <p:txBody>
          <a:bodyPr/>
          <a:lstStyle/>
          <a:p>
            <a:pPr>
              <a:defRPr/>
            </a:pPr>
            <a:r>
              <a:rPr lang="en-US" altLang="zh-CN" dirty="0">
                <a:latin typeface="Huawei Sans" panose="020C0503030203020204" pitchFamily="34" charset="0"/>
              </a:rPr>
              <a:t>Introduction to </a:t>
            </a:r>
            <a:r>
              <a:rPr lang="en-US" dirty="0">
                <a:latin typeface="Huawei Sans" panose="020C0503030203020204" pitchFamily="34" charset="0"/>
              </a:rPr>
              <a:t>Network Programming and Automation</a:t>
            </a:r>
          </a:p>
        </p:txBody>
      </p:sp>
    </p:spTree>
    <p:extLst>
      <p:ext uri="{BB962C8B-B14F-4D97-AF65-F5344CB8AC3E}">
        <p14:creationId xmlns:p14="http://schemas.microsoft.com/office/powerpoint/2010/main" val="271046315"/>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pPr defTabSz="914034">
              <a:spcAft>
                <a:spcPts val="0"/>
              </a:spcAft>
              <a:defRPr/>
            </a:pPr>
            <a:r>
              <a:rPr lang="en-US" sz="3499" dirty="0">
                <a:latin typeface="Huawei Sans" panose="020C0503030203020204" pitchFamily="34" charset="0"/>
              </a:rPr>
              <a:t>Python Overview</a:t>
            </a:r>
          </a:p>
        </p:txBody>
      </p:sp>
      <p:sp>
        <p:nvSpPr>
          <p:cNvPr id="4" name="内容占位符 2"/>
          <p:cNvSpPr txBox="1">
            <a:spLocks/>
          </p:cNvSpPr>
          <p:nvPr/>
        </p:nvSpPr>
        <p:spPr>
          <a:xfrm>
            <a:off x="455613" y="1260475"/>
            <a:ext cx="11276012" cy="769938"/>
          </a:xfrm>
          <a:prstGeom prst="rect">
            <a:avLst/>
          </a:prstGeom>
        </p:spPr>
        <p:txBody>
          <a:bodyPr/>
          <a:lstStyle>
            <a:lvl1pPr marL="302279" indent="-302279" algn="l" defTabSz="914034" rtl="0" eaLnBrk="1" latinLnBrk="0" hangingPunct="1">
              <a:lnSpc>
                <a:spcPct val="140000"/>
              </a:lnSpc>
              <a:spcBef>
                <a:spcPts val="792"/>
              </a:spcBef>
              <a:buFont typeface="Arial" panose="020B0604020202020204" pitchFamily="34" charset="0"/>
              <a:buChar char="•"/>
              <a:defRPr sz="2199" kern="1200">
                <a:solidFill>
                  <a:schemeClr val="tx1"/>
                </a:solidFill>
                <a:latin typeface="+mn-lt"/>
                <a:ea typeface="+mn-ea"/>
                <a:cs typeface="+mn-cs"/>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mn-lt"/>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mn-lt"/>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mn-lt"/>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mn-lt"/>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pPr fontAlgn="ctr">
              <a:spcAft>
                <a:spcPts val="0"/>
              </a:spcAft>
              <a:defRPr/>
            </a:pPr>
            <a:r>
              <a:rPr lang="en-US" sz="1800" dirty="0">
                <a:latin typeface="Huawei Sans" panose="020C0503030203020204" pitchFamily="34" charset="0"/>
              </a:rPr>
              <a:t>Python is a fully open-source high-level programming language. It was created by Guido van Rossum.</a:t>
            </a:r>
          </a:p>
          <a:p>
            <a:pPr fontAlgn="ctr">
              <a:spcAft>
                <a:spcPts val="0"/>
              </a:spcAft>
              <a:defRPr/>
            </a:pPr>
            <a:r>
              <a:rPr lang="en-US" sz="1800" dirty="0">
                <a:latin typeface="Huawei Sans" panose="020C0503030203020204" pitchFamily="34" charset="0"/>
              </a:rPr>
              <a:t>All coding practices in this course are based on Python.</a:t>
            </a:r>
          </a:p>
          <a:p>
            <a:pPr fontAlgn="ctr">
              <a:spcAft>
                <a:spcPts val="0"/>
              </a:spcAft>
              <a:defRPr/>
            </a:pPr>
            <a:endParaRPr lang="en-US" altLang="zh-CN" sz="2000" dirty="0">
              <a:latin typeface="Huawei Sans" panose="020C0503030203020204" pitchFamily="34" charset="0"/>
            </a:endParaRPr>
          </a:p>
          <a:p>
            <a:pPr fontAlgn="ctr">
              <a:spcAft>
                <a:spcPts val="0"/>
              </a:spcAft>
              <a:defRPr/>
            </a:pPr>
            <a:endParaRPr lang="en-US" altLang="zh-CN" sz="2000" dirty="0">
              <a:latin typeface="Huawei Sans" panose="020C0503030203020204" pitchFamily="34" charset="0"/>
            </a:endParaRPr>
          </a:p>
          <a:p>
            <a:pPr fontAlgn="ctr">
              <a:spcAft>
                <a:spcPts val="0"/>
              </a:spcAft>
              <a:defRPr/>
            </a:pPr>
            <a:endParaRPr lang="en-US" altLang="zh-CN" sz="2000" dirty="0">
              <a:latin typeface="Huawei Sans" panose="020C0503030203020204" pitchFamily="34" charset="0"/>
            </a:endParaRPr>
          </a:p>
          <a:p>
            <a:pPr fontAlgn="ctr">
              <a:spcAft>
                <a:spcPts val="0"/>
              </a:spcAft>
              <a:defRPr/>
            </a:pPr>
            <a:endParaRPr lang="en-US" altLang="zh-CN" sz="2000" dirty="0">
              <a:latin typeface="Huawei Sans" panose="020C0503030203020204" pitchFamily="34" charset="0"/>
            </a:endParaRPr>
          </a:p>
          <a:p>
            <a:pPr marL="0" indent="0" fontAlgn="ctr">
              <a:spcAft>
                <a:spcPts val="0"/>
              </a:spcAft>
              <a:buFont typeface="Arial" panose="020B0604020202020204" pitchFamily="34" charset="0"/>
              <a:buNone/>
              <a:defRPr/>
            </a:pPr>
            <a:endParaRPr lang="en-US" altLang="zh-CN" sz="2000" dirty="0">
              <a:latin typeface="Huawei Sans" panose="020C0503030203020204" pitchFamily="34" charset="0"/>
            </a:endParaRPr>
          </a:p>
        </p:txBody>
      </p:sp>
      <p:sp>
        <p:nvSpPr>
          <p:cNvPr id="5" name="文本框 4"/>
          <p:cNvSpPr txBox="1"/>
          <p:nvPr/>
        </p:nvSpPr>
        <p:spPr>
          <a:xfrm>
            <a:off x="588963" y="2444834"/>
            <a:ext cx="6472237" cy="2973122"/>
          </a:xfrm>
          <a:prstGeom prst="rect">
            <a:avLst/>
          </a:prstGeom>
          <a:solidFill>
            <a:srgbClr val="D1EEFA"/>
          </a:solidFill>
          <a:ln>
            <a:noFill/>
          </a:ln>
        </p:spPr>
        <p:txBody>
          <a:bodyPr>
            <a:spAutoFit/>
          </a:bodyPr>
          <a:lstStyle/>
          <a:p>
            <a:pPr defTabSz="914478" eaLnBrk="1" fontAlgn="ctr" hangingPunct="1">
              <a:lnSpc>
                <a:spcPct val="130000"/>
              </a:lnSpc>
              <a:spcBef>
                <a:spcPts val="0"/>
              </a:spcBef>
              <a:spcAft>
                <a:spcPts val="0"/>
              </a:spcAft>
              <a:defRPr/>
            </a:pPr>
            <a:r>
              <a:rPr lang="en-US" sz="1600" dirty="0">
                <a:latin typeface="Huawei Sans" panose="020C0503030203020204" pitchFamily="34" charset="0"/>
                <a:ea typeface="+mn-ea"/>
              </a:rPr>
              <a:t>Advantages of Python:</a:t>
            </a:r>
          </a:p>
          <a:p>
            <a:pPr marL="285750" indent="-285750" defTabSz="914478" eaLnBrk="1" fontAlgn="ctr" hangingPunct="1">
              <a:lnSpc>
                <a:spcPct val="130000"/>
              </a:lnSpc>
              <a:spcBef>
                <a:spcPts val="0"/>
              </a:spcBef>
              <a:spcAft>
                <a:spcPts val="0"/>
              </a:spcAft>
              <a:buFont typeface="Arial" panose="020B0604020202020204" pitchFamily="34" charset="0"/>
              <a:buChar char="•"/>
              <a:defRPr/>
            </a:pPr>
            <a:r>
              <a:rPr lang="en-US" sz="1600" dirty="0">
                <a:latin typeface="Huawei Sans" panose="020C0503030203020204" pitchFamily="34" charset="0"/>
                <a:ea typeface="+mn-ea"/>
              </a:rPr>
              <a:t>Python has elegant syntax, dynamic typing, and interpretative nature. Python allows learners to focus on program logic instead of learning syntax details.</a:t>
            </a:r>
          </a:p>
          <a:p>
            <a:pPr marL="285750" indent="-285750" defTabSz="914478" eaLnBrk="1" fontAlgn="ctr" hangingPunct="1">
              <a:lnSpc>
                <a:spcPct val="130000"/>
              </a:lnSpc>
              <a:spcBef>
                <a:spcPts val="0"/>
              </a:spcBef>
              <a:spcAft>
                <a:spcPts val="0"/>
              </a:spcAft>
              <a:buFont typeface="Arial" panose="020B0604020202020204" pitchFamily="34" charset="0"/>
              <a:buChar char="•"/>
              <a:defRPr/>
            </a:pPr>
            <a:r>
              <a:rPr lang="en-US" sz="1600" dirty="0">
                <a:latin typeface="Huawei Sans" panose="020C0503030203020204" pitchFamily="34" charset="0"/>
                <a:ea typeface="+mn-ea"/>
              </a:rPr>
              <a:t>Python supports both process-oriented and object-oriented programming.</a:t>
            </a:r>
          </a:p>
          <a:p>
            <a:pPr marL="285750" indent="-285750" defTabSz="914478" eaLnBrk="1" fontAlgn="ctr" hangingPunct="1">
              <a:lnSpc>
                <a:spcPct val="130000"/>
              </a:lnSpc>
              <a:spcBef>
                <a:spcPts val="0"/>
              </a:spcBef>
              <a:spcAft>
                <a:spcPts val="0"/>
              </a:spcAft>
              <a:buFont typeface="Arial" panose="020B0604020202020204" pitchFamily="34" charset="0"/>
              <a:buChar char="•"/>
              <a:defRPr/>
            </a:pPr>
            <a:r>
              <a:rPr lang="en-US" sz="1600" dirty="0">
                <a:latin typeface="Huawei Sans" panose="020C0503030203020204" pitchFamily="34" charset="0"/>
                <a:ea typeface="+mn-ea"/>
              </a:rPr>
              <a:t>Python has rich third-party libraries.</a:t>
            </a:r>
          </a:p>
          <a:p>
            <a:pPr marL="285750" indent="-285750" defTabSz="914478" eaLnBrk="1" fontAlgn="ctr" hangingPunct="1">
              <a:lnSpc>
                <a:spcPct val="130000"/>
              </a:lnSpc>
              <a:spcBef>
                <a:spcPts val="0"/>
              </a:spcBef>
              <a:spcAft>
                <a:spcPts val="0"/>
              </a:spcAft>
              <a:buFont typeface="Arial" panose="020B0604020202020204" pitchFamily="34" charset="0"/>
              <a:buChar char="•"/>
              <a:defRPr/>
            </a:pPr>
            <a:r>
              <a:rPr lang="en-US" sz="1600" dirty="0">
                <a:latin typeface="Huawei Sans" panose="020C0503030203020204" pitchFamily="34" charset="0"/>
                <a:ea typeface="+mn-ea"/>
              </a:rPr>
              <a:t>Python can invoke code written in other languages, therefore it is known as "glue language".</a:t>
            </a:r>
          </a:p>
        </p:txBody>
      </p:sp>
      <p:sp>
        <p:nvSpPr>
          <p:cNvPr id="6" name="文本框 5"/>
          <p:cNvSpPr txBox="1"/>
          <p:nvPr/>
        </p:nvSpPr>
        <p:spPr>
          <a:xfrm>
            <a:off x="7429500" y="2444834"/>
            <a:ext cx="3944938" cy="2332946"/>
          </a:xfrm>
          <a:prstGeom prst="rect">
            <a:avLst/>
          </a:prstGeom>
          <a:solidFill>
            <a:srgbClr val="F8C6C0"/>
          </a:solidFill>
        </p:spPr>
        <p:txBody>
          <a:bodyPr>
            <a:spAutoFit/>
          </a:bodyPr>
          <a:lstStyle/>
          <a:p>
            <a:pPr defTabSz="914478" eaLnBrk="1" fontAlgn="ctr" hangingPunct="1">
              <a:lnSpc>
                <a:spcPct val="130000"/>
              </a:lnSpc>
              <a:spcBef>
                <a:spcPts val="0"/>
              </a:spcBef>
              <a:spcAft>
                <a:spcPts val="0"/>
              </a:spcAft>
              <a:defRPr/>
            </a:pPr>
            <a:r>
              <a:rPr lang="en-US" sz="1600" dirty="0">
                <a:latin typeface="Huawei Sans" panose="020C0503030203020204" pitchFamily="34" charset="0"/>
                <a:ea typeface="+mn-ea"/>
              </a:rPr>
              <a:t>Disadvantages of Python:</a:t>
            </a:r>
          </a:p>
          <a:p>
            <a:pPr marL="285750" indent="-285750" defTabSz="914478" eaLnBrk="1" fontAlgn="ctr" hangingPunct="1">
              <a:lnSpc>
                <a:spcPct val="130000"/>
              </a:lnSpc>
              <a:spcBef>
                <a:spcPts val="0"/>
              </a:spcBef>
              <a:spcAft>
                <a:spcPts val="0"/>
              </a:spcAft>
              <a:buFont typeface="Arial" panose="020B0604020202020204" pitchFamily="34" charset="0"/>
              <a:buChar char="•"/>
              <a:defRPr/>
            </a:pPr>
            <a:r>
              <a:rPr lang="en-US" sz="1600" dirty="0">
                <a:latin typeface="Huawei Sans" panose="020C0503030203020204" pitchFamily="34" charset="0"/>
                <a:ea typeface="+mn-ea"/>
              </a:rPr>
              <a:t>Low running speed. Python is an interpreted language that can run without compilation. The code is translated line by line into machine code that the CPU can understand, which is time-consuming.</a:t>
            </a:r>
          </a:p>
        </p:txBody>
      </p:sp>
      <p:sp>
        <p:nvSpPr>
          <p:cNvPr id="57350" name="内容占位符 2"/>
          <p:cNvSpPr txBox="1">
            <a:spLocks/>
          </p:cNvSpPr>
          <p:nvPr/>
        </p:nvSpPr>
        <p:spPr bwMode="auto">
          <a:xfrm>
            <a:off x="588963" y="5538109"/>
            <a:ext cx="10660062" cy="1289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2813">
              <a:lnSpc>
                <a:spcPct val="140000"/>
              </a:lnSpc>
              <a:spcBef>
                <a:spcPts val="788"/>
              </a:spcBef>
              <a:buFont typeface="Arial" panose="020B0604020202020204" pitchFamily="34" charset="0"/>
              <a:buChar char="•"/>
              <a:defRPr sz="2100">
                <a:solidFill>
                  <a:schemeClr val="tx1"/>
                </a:solidFill>
                <a:latin typeface="Huawei Sans" panose="020C0503030203020204" pitchFamily="34" charset="0"/>
                <a:ea typeface="方正兰亭黑简体" panose="02000000000000000000" pitchFamily="2" charset="-122"/>
              </a:defRPr>
            </a:lvl1pPr>
            <a:lvl2pPr marL="654050" indent="-250825" defTabSz="912813">
              <a:lnSpc>
                <a:spcPct val="140000"/>
              </a:lnSpc>
              <a:spcBef>
                <a:spcPts val="725"/>
              </a:spcBef>
              <a:buFont typeface="Huawei Sans" panose="020C0503030203020204" pitchFamily="34" charset="0"/>
              <a:buChar char="▫"/>
              <a:defRPr sz="1900">
                <a:solidFill>
                  <a:schemeClr val="tx1"/>
                </a:solidFill>
                <a:latin typeface="Huawei Sans" panose="020C0503030203020204" pitchFamily="34" charset="0"/>
                <a:ea typeface="方正兰亭黑简体" panose="02000000000000000000" pitchFamily="2" charset="-122"/>
              </a:defRPr>
            </a:lvl2pPr>
            <a:lvl3pPr marL="1003300" indent="-200025" defTabSz="912813">
              <a:lnSpc>
                <a:spcPct val="140000"/>
              </a:lnSpc>
              <a:spcBef>
                <a:spcPts val="650"/>
              </a:spcBef>
              <a:buFont typeface="微软雅黑" panose="020B0503020204020204" pitchFamily="34" charset="-122"/>
              <a:buChar char="▪"/>
              <a:defRPr sz="1700">
                <a:solidFill>
                  <a:schemeClr val="tx1"/>
                </a:solidFill>
                <a:latin typeface="Huawei Sans" panose="020C0503030203020204" pitchFamily="34" charset="0"/>
                <a:ea typeface="方正兰亭黑简体" panose="02000000000000000000" pitchFamily="2" charset="-122"/>
              </a:defRPr>
            </a:lvl3pPr>
            <a:lvl4pPr marL="1398588" indent="-196850" defTabSz="912813">
              <a:lnSpc>
                <a:spcPct val="140000"/>
              </a:lnSpc>
              <a:spcBef>
                <a:spcPts val="575"/>
              </a:spcBef>
              <a:buFont typeface="Huawei Sans" panose="020C0503030203020204" pitchFamily="34" charset="0"/>
              <a:buChar char="−"/>
              <a:defRPr sz="1500">
                <a:solidFill>
                  <a:schemeClr val="tx1"/>
                </a:solidFill>
                <a:latin typeface="Huawei Sans" panose="020C0503030203020204" pitchFamily="34" charset="0"/>
                <a:ea typeface="方正兰亭黑简体" panose="02000000000000000000" pitchFamily="2" charset="-122"/>
              </a:defRPr>
            </a:lvl4pPr>
            <a:lvl5pPr marL="1801813" indent="-200025" defTabSz="912813">
              <a:lnSpc>
                <a:spcPct val="140000"/>
              </a:lnSpc>
              <a:spcBef>
                <a:spcPts val="575"/>
              </a:spcBef>
              <a:buFont typeface="Huawei Sans" panose="020C0503030203020204" pitchFamily="34" charset="0"/>
              <a:buChar char="~"/>
              <a:defRPr sz="1300">
                <a:solidFill>
                  <a:schemeClr val="tx1"/>
                </a:solidFill>
                <a:latin typeface="Huawei Sans" panose="020C0503030203020204" pitchFamily="34" charset="0"/>
                <a:ea typeface="方正兰亭黑简体" panose="02000000000000000000" pitchFamily="2" charset="-122"/>
              </a:defRPr>
            </a:lvl5pPr>
            <a:lvl6pPr marL="2259013" indent="-200025" defTabSz="912813" fontAlgn="base">
              <a:lnSpc>
                <a:spcPct val="140000"/>
              </a:lnSpc>
              <a:spcBef>
                <a:spcPts val="575"/>
              </a:spcBef>
              <a:spcAft>
                <a:spcPct val="0"/>
              </a:spcAft>
              <a:buFont typeface="Huawei Sans" panose="020C0503030203020204" pitchFamily="34" charset="0"/>
              <a:buChar char="~"/>
              <a:defRPr sz="1300">
                <a:solidFill>
                  <a:schemeClr val="tx1"/>
                </a:solidFill>
                <a:latin typeface="Huawei Sans" panose="020C0503030203020204" pitchFamily="34" charset="0"/>
                <a:ea typeface="方正兰亭黑简体" panose="02000000000000000000" pitchFamily="2" charset="-122"/>
              </a:defRPr>
            </a:lvl6pPr>
            <a:lvl7pPr marL="2716213" indent="-200025" defTabSz="912813" fontAlgn="base">
              <a:lnSpc>
                <a:spcPct val="140000"/>
              </a:lnSpc>
              <a:spcBef>
                <a:spcPts val="575"/>
              </a:spcBef>
              <a:spcAft>
                <a:spcPct val="0"/>
              </a:spcAft>
              <a:buFont typeface="Huawei Sans" panose="020C0503030203020204" pitchFamily="34" charset="0"/>
              <a:buChar char="~"/>
              <a:defRPr sz="1300">
                <a:solidFill>
                  <a:schemeClr val="tx1"/>
                </a:solidFill>
                <a:latin typeface="Huawei Sans" panose="020C0503030203020204" pitchFamily="34" charset="0"/>
                <a:ea typeface="方正兰亭黑简体" panose="02000000000000000000" pitchFamily="2" charset="-122"/>
              </a:defRPr>
            </a:lvl7pPr>
            <a:lvl8pPr marL="3173413" indent="-200025" defTabSz="912813" fontAlgn="base">
              <a:lnSpc>
                <a:spcPct val="140000"/>
              </a:lnSpc>
              <a:spcBef>
                <a:spcPts val="575"/>
              </a:spcBef>
              <a:spcAft>
                <a:spcPct val="0"/>
              </a:spcAft>
              <a:buFont typeface="Huawei Sans" panose="020C0503030203020204" pitchFamily="34" charset="0"/>
              <a:buChar char="~"/>
              <a:defRPr sz="1300">
                <a:solidFill>
                  <a:schemeClr val="tx1"/>
                </a:solidFill>
                <a:latin typeface="Huawei Sans" panose="020C0503030203020204" pitchFamily="34" charset="0"/>
                <a:ea typeface="方正兰亭黑简体" panose="02000000000000000000" pitchFamily="2" charset="-122"/>
              </a:defRPr>
            </a:lvl8pPr>
            <a:lvl9pPr marL="3630613" indent="-200025" defTabSz="912813" fontAlgn="base">
              <a:lnSpc>
                <a:spcPct val="140000"/>
              </a:lnSpc>
              <a:spcBef>
                <a:spcPts val="575"/>
              </a:spcBef>
              <a:spcAft>
                <a:spcPct val="0"/>
              </a:spcAft>
              <a:buFont typeface="Huawei Sans" panose="020C0503030203020204" pitchFamily="34" charset="0"/>
              <a:buChar char="~"/>
              <a:defRPr sz="1300">
                <a:solidFill>
                  <a:schemeClr val="tx1"/>
                </a:solidFill>
                <a:latin typeface="Huawei Sans" panose="020C0503030203020204" pitchFamily="34" charset="0"/>
                <a:ea typeface="方正兰亭黑简体" panose="02000000000000000000" pitchFamily="2" charset="-122"/>
              </a:defRPr>
            </a:lvl9pPr>
          </a:lstStyle>
          <a:p>
            <a:pPr eaLnBrk="1" fontAlgn="ctr" hangingPunct="1">
              <a:buFont typeface="Arial" panose="020B0604020202020204" pitchFamily="34" charset="0"/>
              <a:buNone/>
            </a:pPr>
            <a:r>
              <a:rPr lang="en-US" sz="1600" dirty="0">
                <a:latin typeface="Huawei Sans" panose="020C0503030203020204" pitchFamily="34" charset="0"/>
              </a:rPr>
              <a:t>In addition to language advantages, Python has abundant third-party libraries. Therefore, Python can be used in many fields, such as AI, data science, apps, and automatic O&amp;M scripts.</a:t>
            </a:r>
          </a:p>
        </p:txBody>
      </p:sp>
    </p:spTree>
    <p:extLst>
      <p:ext uri="{BB962C8B-B14F-4D97-AF65-F5344CB8AC3E}">
        <p14:creationId xmlns:p14="http://schemas.microsoft.com/office/powerpoint/2010/main" val="77796040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defTabSz="914034">
              <a:spcAft>
                <a:spcPts val="0"/>
              </a:spcAft>
              <a:defRPr/>
            </a:pPr>
            <a:r>
              <a:rPr lang="en-US" sz="3499" dirty="0">
                <a:latin typeface="Huawei Sans" panose="020C0503030203020204" pitchFamily="34" charset="0"/>
              </a:rPr>
              <a:t>Python Learning Map</a:t>
            </a:r>
          </a:p>
        </p:txBody>
      </p:sp>
      <p:sp>
        <p:nvSpPr>
          <p:cNvPr id="4" name="圆角矩形 5"/>
          <p:cNvSpPr/>
          <p:nvPr/>
        </p:nvSpPr>
        <p:spPr>
          <a:xfrm>
            <a:off x="3787775" y="3351213"/>
            <a:ext cx="2304000" cy="368300"/>
          </a:xfrm>
          <a:prstGeom prst="roundRect">
            <a:avLst/>
          </a:prstGeom>
          <a:solidFill>
            <a:srgbClr val="F4FBFE"/>
          </a:solidFill>
          <a:ln w="12700">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anchor="ctr" anchorCtr="0"/>
          <a:lstStyle/>
          <a:p>
            <a:pPr algn="ctr" defTabSz="914478" eaLnBrk="1" fontAlgn="ctr" hangingPunct="1">
              <a:spcBef>
                <a:spcPts val="0"/>
              </a:spcBef>
              <a:spcAft>
                <a:spcPts val="0"/>
              </a:spcAft>
              <a:defRPr/>
            </a:pPr>
            <a:r>
              <a:rPr lang="en-US" sz="1400" dirty="0">
                <a:solidFill>
                  <a:srgbClr val="0082B4"/>
                </a:solidFill>
                <a:latin typeface="Huawei Sans" panose="020C0503030203020204" pitchFamily="34" charset="0"/>
              </a:rPr>
              <a:t>Syntax basics</a:t>
            </a:r>
          </a:p>
        </p:txBody>
      </p:sp>
      <p:sp>
        <p:nvSpPr>
          <p:cNvPr id="5" name="圆角矩形 5"/>
          <p:cNvSpPr/>
          <p:nvPr/>
        </p:nvSpPr>
        <p:spPr>
          <a:xfrm>
            <a:off x="1110682" y="3935413"/>
            <a:ext cx="2304000" cy="369887"/>
          </a:xfrm>
          <a:prstGeom prst="roundRect">
            <a:avLst/>
          </a:prstGeom>
          <a:solidFill>
            <a:srgbClr val="F4FBFE"/>
          </a:solidFill>
          <a:ln w="12700">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anchor="ctr" anchorCtr="0"/>
          <a:lstStyle/>
          <a:p>
            <a:pPr algn="ctr" defTabSz="914478" eaLnBrk="1" fontAlgn="ctr" hangingPunct="1">
              <a:spcBef>
                <a:spcPts val="0"/>
              </a:spcBef>
              <a:spcAft>
                <a:spcPts val="0"/>
              </a:spcAft>
              <a:defRPr/>
            </a:pPr>
            <a:r>
              <a:rPr lang="en-US" sz="1400" dirty="0">
                <a:solidFill>
                  <a:srgbClr val="0082B4"/>
                </a:solidFill>
                <a:latin typeface="Huawei Sans" panose="020C0503030203020204" pitchFamily="34" charset="0"/>
              </a:rPr>
              <a:t>Data types and operators</a:t>
            </a:r>
          </a:p>
        </p:txBody>
      </p:sp>
      <p:sp>
        <p:nvSpPr>
          <p:cNvPr id="6" name="圆角矩形 5"/>
          <p:cNvSpPr/>
          <p:nvPr/>
        </p:nvSpPr>
        <p:spPr>
          <a:xfrm>
            <a:off x="1110682" y="4521200"/>
            <a:ext cx="2304000" cy="368300"/>
          </a:xfrm>
          <a:prstGeom prst="roundRect">
            <a:avLst/>
          </a:prstGeom>
          <a:solidFill>
            <a:srgbClr val="F4FBFE"/>
          </a:solidFill>
          <a:ln w="12700">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anchor="ctr" anchorCtr="0"/>
          <a:lstStyle/>
          <a:p>
            <a:pPr algn="ctr" defTabSz="914478" eaLnBrk="1" fontAlgn="ctr" hangingPunct="1">
              <a:spcBef>
                <a:spcPts val="0"/>
              </a:spcBef>
              <a:spcAft>
                <a:spcPts val="0"/>
              </a:spcAft>
              <a:defRPr/>
            </a:pPr>
            <a:r>
              <a:rPr lang="en-US" sz="1400" dirty="0">
                <a:solidFill>
                  <a:srgbClr val="0082B4"/>
                </a:solidFill>
                <a:latin typeface="Huawei Sans" panose="020C0503030203020204" pitchFamily="34" charset="0"/>
              </a:rPr>
              <a:t>Control flow</a:t>
            </a:r>
          </a:p>
        </p:txBody>
      </p:sp>
      <p:sp>
        <p:nvSpPr>
          <p:cNvPr id="7" name="圆角矩形 5"/>
          <p:cNvSpPr/>
          <p:nvPr/>
        </p:nvSpPr>
        <p:spPr>
          <a:xfrm>
            <a:off x="1110682" y="5105400"/>
            <a:ext cx="2304000" cy="368300"/>
          </a:xfrm>
          <a:prstGeom prst="roundRect">
            <a:avLst/>
          </a:prstGeom>
          <a:solidFill>
            <a:srgbClr val="F4FBFE"/>
          </a:solidFill>
          <a:ln w="12700">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anchor="ctr" anchorCtr="0"/>
          <a:lstStyle/>
          <a:p>
            <a:pPr algn="ctr" defTabSz="914478" eaLnBrk="1" fontAlgn="ctr" hangingPunct="1">
              <a:spcBef>
                <a:spcPts val="0"/>
              </a:spcBef>
              <a:spcAft>
                <a:spcPts val="0"/>
              </a:spcAft>
              <a:defRPr/>
            </a:pPr>
            <a:r>
              <a:rPr lang="en-US" sz="1400" dirty="0">
                <a:solidFill>
                  <a:srgbClr val="0082B4"/>
                </a:solidFill>
                <a:latin typeface="Huawei Sans" panose="020C0503030203020204" pitchFamily="34" charset="0"/>
              </a:rPr>
              <a:t>Functions</a:t>
            </a:r>
          </a:p>
        </p:txBody>
      </p:sp>
      <p:sp>
        <p:nvSpPr>
          <p:cNvPr id="8" name="圆角矩形 5"/>
          <p:cNvSpPr/>
          <p:nvPr/>
        </p:nvSpPr>
        <p:spPr>
          <a:xfrm>
            <a:off x="3787775" y="3934884"/>
            <a:ext cx="2304000" cy="369887"/>
          </a:xfrm>
          <a:prstGeom prst="roundRect">
            <a:avLst/>
          </a:prstGeom>
          <a:solidFill>
            <a:srgbClr val="F4FBFE"/>
          </a:solidFill>
          <a:ln w="12700">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anchor="ctr" anchorCtr="0"/>
          <a:lstStyle/>
          <a:p>
            <a:pPr algn="ctr" defTabSz="914478" eaLnBrk="1" fontAlgn="ctr" hangingPunct="1">
              <a:spcBef>
                <a:spcPts val="0"/>
              </a:spcBef>
              <a:spcAft>
                <a:spcPts val="0"/>
              </a:spcAft>
              <a:defRPr/>
            </a:pPr>
            <a:r>
              <a:rPr lang="en-US" sz="1400" dirty="0">
                <a:solidFill>
                  <a:srgbClr val="0082B4"/>
                </a:solidFill>
                <a:latin typeface="Huawei Sans" panose="020C0503030203020204" pitchFamily="34" charset="0"/>
              </a:rPr>
              <a:t>Python standard library</a:t>
            </a:r>
          </a:p>
        </p:txBody>
      </p:sp>
      <p:sp>
        <p:nvSpPr>
          <p:cNvPr id="58376" name="圆角矩形 75"/>
          <p:cNvSpPr>
            <a:spLocks noChangeArrowheads="1"/>
          </p:cNvSpPr>
          <p:nvPr/>
        </p:nvSpPr>
        <p:spPr bwMode="auto">
          <a:xfrm>
            <a:off x="814388" y="2732088"/>
            <a:ext cx="5543550" cy="341312"/>
          </a:xfrm>
          <a:prstGeom prst="roundRect">
            <a:avLst>
              <a:gd name="adj" fmla="val 10602"/>
            </a:avLst>
          </a:prstGeom>
          <a:solidFill>
            <a:srgbClr val="00B0F0"/>
          </a:solidFill>
          <a:ln w="9525">
            <a:solidFill>
              <a:srgbClr val="99DFF9"/>
            </a:solidFill>
            <a:round/>
            <a:headEnd/>
            <a:tailEnd/>
          </a:ln>
        </p:spPr>
        <p:txBody>
          <a:bodyPr lIns="36000" tIns="36000" rIns="36000" bIns="36000" anchor="ctr" anchorCtr="0"/>
          <a:lstStyle>
            <a:lvl1pPr>
              <a:defRPr>
                <a:solidFill>
                  <a:schemeClr val="tx1"/>
                </a:solidFill>
                <a:latin typeface="Huawei Sans" panose="020C0503030203020204" pitchFamily="34" charset="0"/>
                <a:ea typeface="方正兰亭黑简体" panose="02000000000000000000" pitchFamily="2" charset="-122"/>
              </a:defRPr>
            </a:lvl1pPr>
            <a:lvl2pPr marL="742950" indent="-285750">
              <a:defRPr>
                <a:solidFill>
                  <a:schemeClr val="tx1"/>
                </a:solidFill>
                <a:latin typeface="Huawei Sans" panose="020C0503030203020204" pitchFamily="34" charset="0"/>
                <a:ea typeface="方正兰亭黑简体" panose="02000000000000000000" pitchFamily="2" charset="-122"/>
              </a:defRPr>
            </a:lvl2pPr>
            <a:lvl3pPr marL="1143000" indent="-228600">
              <a:defRPr>
                <a:solidFill>
                  <a:schemeClr val="tx1"/>
                </a:solidFill>
                <a:latin typeface="Huawei Sans" panose="020C0503030203020204" pitchFamily="34" charset="0"/>
                <a:ea typeface="方正兰亭黑简体" panose="02000000000000000000" pitchFamily="2" charset="-122"/>
              </a:defRPr>
            </a:lvl3pPr>
            <a:lvl4pPr marL="1600200" indent="-228600">
              <a:defRPr>
                <a:solidFill>
                  <a:schemeClr val="tx1"/>
                </a:solidFill>
                <a:latin typeface="Huawei Sans" panose="020C0503030203020204" pitchFamily="34" charset="0"/>
                <a:ea typeface="方正兰亭黑简体" panose="02000000000000000000" pitchFamily="2" charset="-122"/>
              </a:defRPr>
            </a:lvl4pPr>
            <a:lvl5pPr marL="2057400" indent="-228600">
              <a:defRPr>
                <a:solidFill>
                  <a:schemeClr val="tx1"/>
                </a:solidFill>
                <a:latin typeface="Huawei Sans" panose="020C0503030203020204" pitchFamily="34" charset="0"/>
                <a:ea typeface="方正兰亭黑简体" panose="02000000000000000000" pitchFamily="2" charset="-122"/>
              </a:defRPr>
            </a:lvl5pPr>
            <a:lvl6pPr marL="25146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6pPr>
            <a:lvl7pPr marL="29718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7pPr>
            <a:lvl8pPr marL="34290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8pPr>
            <a:lvl9pPr marL="38862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9pPr>
          </a:lstStyle>
          <a:p>
            <a:pPr algn="ctr" eaLnBrk="1" fontAlgn="ctr" hangingPunct="1"/>
            <a:r>
              <a:rPr lang="en-US" sz="1400" b="1" dirty="0">
                <a:solidFill>
                  <a:srgbClr val="FFFFFF"/>
                </a:solidFill>
                <a:latin typeface="Huawei Sans" panose="020C0503030203020204" pitchFamily="34" charset="0"/>
              </a:rPr>
              <a:t>Python basics</a:t>
            </a:r>
          </a:p>
        </p:txBody>
      </p:sp>
      <p:sp>
        <p:nvSpPr>
          <p:cNvPr id="10" name="圆角矩形 75"/>
          <p:cNvSpPr/>
          <p:nvPr/>
        </p:nvSpPr>
        <p:spPr>
          <a:xfrm>
            <a:off x="817563" y="3135313"/>
            <a:ext cx="5543550" cy="3162300"/>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anchor="ctr" anchorCtr="0"/>
          <a:lstStyle/>
          <a:p>
            <a:pPr marL="177800" indent="-177800" algn="just" defTabSz="914478" eaLnBrk="1" fontAlgn="ctr" hangingPunct="1">
              <a:lnSpc>
                <a:spcPts val="2600"/>
              </a:lnSpc>
              <a:spcBef>
                <a:spcPts val="0"/>
              </a:spcBef>
              <a:spcAft>
                <a:spcPts val="600"/>
              </a:spcAft>
              <a:buFont typeface="Arial" panose="020B0604020202020204" pitchFamily="34" charset="0"/>
              <a:buChar char="•"/>
              <a:defRPr/>
            </a:pPr>
            <a:endParaRPr lang="en-US" altLang="zh-CN" sz="1200" dirty="0">
              <a:solidFill>
                <a:prstClr val="black"/>
              </a:solidFill>
              <a:latin typeface="Huawei Sans" panose="020C0503030203020204" pitchFamily="34" charset="0"/>
            </a:endParaRPr>
          </a:p>
        </p:txBody>
      </p:sp>
      <p:sp>
        <p:nvSpPr>
          <p:cNvPr id="11" name="圆角矩形 5"/>
          <p:cNvSpPr/>
          <p:nvPr/>
        </p:nvSpPr>
        <p:spPr>
          <a:xfrm>
            <a:off x="3787775" y="4520142"/>
            <a:ext cx="2304000" cy="369887"/>
          </a:xfrm>
          <a:prstGeom prst="roundRect">
            <a:avLst/>
          </a:prstGeom>
          <a:solidFill>
            <a:srgbClr val="F4FBFE"/>
          </a:solidFill>
          <a:ln w="12700">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anchor="ctr" anchorCtr="0"/>
          <a:lstStyle/>
          <a:p>
            <a:pPr algn="ctr" defTabSz="914478" eaLnBrk="1" fontAlgn="ctr" hangingPunct="1">
              <a:spcBef>
                <a:spcPts val="0"/>
              </a:spcBef>
              <a:spcAft>
                <a:spcPts val="0"/>
              </a:spcAft>
              <a:defRPr/>
            </a:pPr>
            <a:r>
              <a:rPr lang="en-US" sz="1400" dirty="0">
                <a:solidFill>
                  <a:srgbClr val="0082B4"/>
                </a:solidFill>
                <a:latin typeface="Huawei Sans" panose="020C0503030203020204" pitchFamily="34" charset="0"/>
              </a:rPr>
              <a:t>I/O operation</a:t>
            </a:r>
          </a:p>
        </p:txBody>
      </p:sp>
      <p:sp>
        <p:nvSpPr>
          <p:cNvPr id="12" name="圆角矩形 5"/>
          <p:cNvSpPr/>
          <p:nvPr/>
        </p:nvSpPr>
        <p:spPr>
          <a:xfrm>
            <a:off x="3787775" y="5105400"/>
            <a:ext cx="2304000" cy="368300"/>
          </a:xfrm>
          <a:prstGeom prst="roundRect">
            <a:avLst/>
          </a:prstGeom>
          <a:solidFill>
            <a:srgbClr val="F4FBFE"/>
          </a:solidFill>
          <a:ln w="12700">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anchor="ctr" anchorCtr="0"/>
          <a:lstStyle/>
          <a:p>
            <a:pPr algn="ctr" defTabSz="914478" eaLnBrk="1" fontAlgn="ctr" hangingPunct="1">
              <a:spcBef>
                <a:spcPts val="0"/>
              </a:spcBef>
              <a:spcAft>
                <a:spcPts val="0"/>
              </a:spcAft>
              <a:defRPr/>
            </a:pPr>
            <a:r>
              <a:rPr lang="en-US" sz="1400" dirty="0">
                <a:solidFill>
                  <a:srgbClr val="0082B4"/>
                </a:solidFill>
                <a:latin typeface="Huawei Sans" panose="020C0503030203020204" pitchFamily="34" charset="0"/>
              </a:rPr>
              <a:t>Exception processing</a:t>
            </a:r>
          </a:p>
        </p:txBody>
      </p:sp>
      <p:sp>
        <p:nvSpPr>
          <p:cNvPr id="13" name="圆角矩形 5"/>
          <p:cNvSpPr/>
          <p:nvPr/>
        </p:nvSpPr>
        <p:spPr>
          <a:xfrm>
            <a:off x="2281387" y="5705475"/>
            <a:ext cx="2615902" cy="369888"/>
          </a:xfrm>
          <a:prstGeom prst="roundRect">
            <a:avLst/>
          </a:prstGeom>
          <a:solidFill>
            <a:srgbClr val="F4FBFE"/>
          </a:solidFill>
          <a:ln w="12700">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anchor="ctr" anchorCtr="0"/>
          <a:lstStyle/>
          <a:p>
            <a:pPr algn="ctr" defTabSz="914478" eaLnBrk="1" fontAlgn="ctr" hangingPunct="1">
              <a:spcBef>
                <a:spcPts val="0"/>
              </a:spcBef>
              <a:spcAft>
                <a:spcPts val="0"/>
              </a:spcAft>
              <a:defRPr/>
            </a:pPr>
            <a:r>
              <a:rPr lang="en-US" sz="1400" dirty="0">
                <a:solidFill>
                  <a:srgbClr val="0082B4"/>
                </a:solidFill>
                <a:latin typeface="Huawei Sans" panose="020C0503030203020204" pitchFamily="34" charset="0"/>
              </a:rPr>
              <a:t>Object-oriented programming</a:t>
            </a:r>
          </a:p>
        </p:txBody>
      </p:sp>
      <p:sp>
        <p:nvSpPr>
          <p:cNvPr id="20" name="圆角矩形 5"/>
          <p:cNvSpPr/>
          <p:nvPr/>
        </p:nvSpPr>
        <p:spPr>
          <a:xfrm>
            <a:off x="7704138" y="3386138"/>
            <a:ext cx="2304000" cy="368300"/>
          </a:xfrm>
          <a:prstGeom prst="roundRect">
            <a:avLst/>
          </a:prstGeom>
          <a:solidFill>
            <a:srgbClr val="F4FBFE"/>
          </a:solidFill>
          <a:ln w="12700">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anchor="ctr" anchorCtr="0"/>
          <a:lstStyle/>
          <a:p>
            <a:pPr algn="ctr" defTabSz="914478" eaLnBrk="1" fontAlgn="ctr" hangingPunct="1">
              <a:spcBef>
                <a:spcPts val="0"/>
              </a:spcBef>
              <a:spcAft>
                <a:spcPts val="0"/>
              </a:spcAft>
              <a:defRPr/>
            </a:pPr>
            <a:r>
              <a:rPr lang="en-US" sz="1400" dirty="0">
                <a:solidFill>
                  <a:srgbClr val="0082B4"/>
                </a:solidFill>
                <a:latin typeface="Huawei Sans" panose="020C0503030203020204" pitchFamily="34" charset="0"/>
              </a:rPr>
              <a:t>Regular expression</a:t>
            </a:r>
          </a:p>
        </p:txBody>
      </p:sp>
      <p:sp>
        <p:nvSpPr>
          <p:cNvPr id="58382" name="圆角矩形 75"/>
          <p:cNvSpPr>
            <a:spLocks noChangeArrowheads="1"/>
          </p:cNvSpPr>
          <p:nvPr/>
        </p:nvSpPr>
        <p:spPr bwMode="auto">
          <a:xfrm>
            <a:off x="6542088" y="2732088"/>
            <a:ext cx="4792662" cy="341312"/>
          </a:xfrm>
          <a:prstGeom prst="roundRect">
            <a:avLst>
              <a:gd name="adj" fmla="val 10602"/>
            </a:avLst>
          </a:prstGeom>
          <a:solidFill>
            <a:srgbClr val="00B0F0"/>
          </a:solidFill>
          <a:ln w="9525">
            <a:solidFill>
              <a:srgbClr val="99DFF9"/>
            </a:solidFill>
            <a:round/>
            <a:headEnd/>
            <a:tailEnd/>
          </a:ln>
        </p:spPr>
        <p:txBody>
          <a:bodyPr lIns="36000" tIns="36000" rIns="36000" bIns="36000" anchor="ctr" anchorCtr="0"/>
          <a:lstStyle>
            <a:lvl1pPr>
              <a:defRPr>
                <a:solidFill>
                  <a:schemeClr val="tx1"/>
                </a:solidFill>
                <a:latin typeface="Huawei Sans" panose="020C0503030203020204" pitchFamily="34" charset="0"/>
                <a:ea typeface="方正兰亭黑简体" panose="02000000000000000000" pitchFamily="2" charset="-122"/>
              </a:defRPr>
            </a:lvl1pPr>
            <a:lvl2pPr marL="742950" indent="-285750">
              <a:defRPr>
                <a:solidFill>
                  <a:schemeClr val="tx1"/>
                </a:solidFill>
                <a:latin typeface="Huawei Sans" panose="020C0503030203020204" pitchFamily="34" charset="0"/>
                <a:ea typeface="方正兰亭黑简体" panose="02000000000000000000" pitchFamily="2" charset="-122"/>
              </a:defRPr>
            </a:lvl2pPr>
            <a:lvl3pPr marL="1143000" indent="-228600">
              <a:defRPr>
                <a:solidFill>
                  <a:schemeClr val="tx1"/>
                </a:solidFill>
                <a:latin typeface="Huawei Sans" panose="020C0503030203020204" pitchFamily="34" charset="0"/>
                <a:ea typeface="方正兰亭黑简体" panose="02000000000000000000" pitchFamily="2" charset="-122"/>
              </a:defRPr>
            </a:lvl3pPr>
            <a:lvl4pPr marL="1600200" indent="-228600">
              <a:defRPr>
                <a:solidFill>
                  <a:schemeClr val="tx1"/>
                </a:solidFill>
                <a:latin typeface="Huawei Sans" panose="020C0503030203020204" pitchFamily="34" charset="0"/>
                <a:ea typeface="方正兰亭黑简体" panose="02000000000000000000" pitchFamily="2" charset="-122"/>
              </a:defRPr>
            </a:lvl4pPr>
            <a:lvl5pPr marL="2057400" indent="-228600">
              <a:defRPr>
                <a:solidFill>
                  <a:schemeClr val="tx1"/>
                </a:solidFill>
                <a:latin typeface="Huawei Sans" panose="020C0503030203020204" pitchFamily="34" charset="0"/>
                <a:ea typeface="方正兰亭黑简体" panose="02000000000000000000" pitchFamily="2" charset="-122"/>
              </a:defRPr>
            </a:lvl5pPr>
            <a:lvl6pPr marL="25146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6pPr>
            <a:lvl7pPr marL="29718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7pPr>
            <a:lvl8pPr marL="34290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8pPr>
            <a:lvl9pPr marL="38862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9pPr>
          </a:lstStyle>
          <a:p>
            <a:pPr algn="ctr" eaLnBrk="1" fontAlgn="ctr" hangingPunct="1"/>
            <a:r>
              <a:rPr lang="en-US" sz="1400" b="1" dirty="0">
                <a:solidFill>
                  <a:srgbClr val="FFFFFF"/>
                </a:solidFill>
                <a:latin typeface="Huawei Sans" panose="020C0503030203020204" pitchFamily="34" charset="0"/>
              </a:rPr>
              <a:t>Python advanced knowledge</a:t>
            </a:r>
          </a:p>
        </p:txBody>
      </p:sp>
      <p:sp>
        <p:nvSpPr>
          <p:cNvPr id="22" name="圆角矩形 75"/>
          <p:cNvSpPr/>
          <p:nvPr/>
        </p:nvSpPr>
        <p:spPr>
          <a:xfrm>
            <a:off x="6545263" y="3135313"/>
            <a:ext cx="4792662" cy="3162300"/>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anchor="ctr" anchorCtr="0"/>
          <a:lstStyle/>
          <a:p>
            <a:pPr marL="177800" indent="-177800" algn="just" defTabSz="914478" eaLnBrk="1" fontAlgn="ctr" hangingPunct="1">
              <a:lnSpc>
                <a:spcPts val="2600"/>
              </a:lnSpc>
              <a:spcBef>
                <a:spcPts val="0"/>
              </a:spcBef>
              <a:spcAft>
                <a:spcPts val="600"/>
              </a:spcAft>
              <a:buFont typeface="Arial" panose="020B0604020202020204" pitchFamily="34" charset="0"/>
              <a:buChar char="•"/>
              <a:defRPr/>
            </a:pPr>
            <a:endParaRPr lang="en-US" altLang="zh-CN" sz="1200" dirty="0">
              <a:solidFill>
                <a:prstClr val="black"/>
              </a:solidFill>
              <a:latin typeface="Huawei Sans" panose="020C0503030203020204" pitchFamily="34" charset="0"/>
            </a:endParaRPr>
          </a:p>
        </p:txBody>
      </p:sp>
      <p:sp>
        <p:nvSpPr>
          <p:cNvPr id="23" name="圆角矩形 5"/>
          <p:cNvSpPr/>
          <p:nvPr/>
        </p:nvSpPr>
        <p:spPr>
          <a:xfrm>
            <a:off x="7704138" y="3965575"/>
            <a:ext cx="2304000" cy="369888"/>
          </a:xfrm>
          <a:prstGeom prst="roundRect">
            <a:avLst/>
          </a:prstGeom>
          <a:solidFill>
            <a:srgbClr val="F4FBFE"/>
          </a:solidFill>
          <a:ln w="12700">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anchor="ctr" anchorCtr="0"/>
          <a:lstStyle/>
          <a:p>
            <a:pPr algn="ctr" defTabSz="914478" eaLnBrk="1" fontAlgn="ctr" hangingPunct="1">
              <a:spcBef>
                <a:spcPts val="0"/>
              </a:spcBef>
              <a:spcAft>
                <a:spcPts val="0"/>
              </a:spcAft>
              <a:defRPr/>
            </a:pPr>
            <a:r>
              <a:rPr lang="en-US" sz="1400" dirty="0">
                <a:solidFill>
                  <a:srgbClr val="0082B4"/>
                </a:solidFill>
                <a:latin typeface="Huawei Sans" panose="020C0503030203020204" pitchFamily="34" charset="0"/>
              </a:rPr>
              <a:t>Decorators</a:t>
            </a:r>
          </a:p>
        </p:txBody>
      </p:sp>
      <p:sp>
        <p:nvSpPr>
          <p:cNvPr id="24" name="圆角矩形 5"/>
          <p:cNvSpPr/>
          <p:nvPr/>
        </p:nvSpPr>
        <p:spPr>
          <a:xfrm>
            <a:off x="7704138" y="4546600"/>
            <a:ext cx="2304000" cy="368300"/>
          </a:xfrm>
          <a:prstGeom prst="roundRect">
            <a:avLst/>
          </a:prstGeom>
          <a:solidFill>
            <a:srgbClr val="F4FBFE"/>
          </a:solidFill>
          <a:ln w="12700">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anchor="ctr" anchorCtr="0"/>
          <a:lstStyle/>
          <a:p>
            <a:pPr algn="ctr" defTabSz="914478" eaLnBrk="1" fontAlgn="ctr" hangingPunct="1">
              <a:spcBef>
                <a:spcPts val="0"/>
              </a:spcBef>
              <a:spcAft>
                <a:spcPts val="0"/>
              </a:spcAft>
              <a:defRPr/>
            </a:pPr>
            <a:r>
              <a:rPr lang="en-US" sz="1400" dirty="0">
                <a:solidFill>
                  <a:srgbClr val="0082B4"/>
                </a:solidFill>
                <a:latin typeface="Huawei Sans" panose="020C0503030203020204" pitchFamily="34" charset="0"/>
              </a:rPr>
              <a:t>Iterator and generator</a:t>
            </a:r>
          </a:p>
        </p:txBody>
      </p:sp>
      <p:sp>
        <p:nvSpPr>
          <p:cNvPr id="25" name="圆角矩形 5"/>
          <p:cNvSpPr/>
          <p:nvPr/>
        </p:nvSpPr>
        <p:spPr>
          <a:xfrm>
            <a:off x="7704138" y="5126037"/>
            <a:ext cx="2304000" cy="368300"/>
          </a:xfrm>
          <a:prstGeom prst="roundRect">
            <a:avLst/>
          </a:prstGeom>
          <a:solidFill>
            <a:srgbClr val="F4FBFE"/>
          </a:solidFill>
          <a:ln w="12700">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anchor="ctr" anchorCtr="0"/>
          <a:lstStyle/>
          <a:p>
            <a:pPr algn="ctr" defTabSz="914478" eaLnBrk="1" fontAlgn="ctr" hangingPunct="1">
              <a:spcBef>
                <a:spcPts val="0"/>
              </a:spcBef>
              <a:spcAft>
                <a:spcPts val="0"/>
              </a:spcAft>
              <a:defRPr/>
            </a:pPr>
            <a:r>
              <a:rPr lang="en-US" sz="1400" dirty="0">
                <a:solidFill>
                  <a:srgbClr val="0082B4"/>
                </a:solidFill>
                <a:latin typeface="Huawei Sans" panose="020C0503030203020204" pitchFamily="34" charset="0"/>
              </a:rPr>
              <a:t>Multitasking</a:t>
            </a:r>
          </a:p>
        </p:txBody>
      </p:sp>
      <p:sp>
        <p:nvSpPr>
          <p:cNvPr id="28" name="圆角矩形 5"/>
          <p:cNvSpPr/>
          <p:nvPr/>
        </p:nvSpPr>
        <p:spPr>
          <a:xfrm>
            <a:off x="1110682" y="3351213"/>
            <a:ext cx="2304000" cy="368300"/>
          </a:xfrm>
          <a:prstGeom prst="roundRect">
            <a:avLst/>
          </a:prstGeom>
          <a:solidFill>
            <a:srgbClr val="F4FBFE"/>
          </a:solidFill>
          <a:ln w="12700">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anchor="ctr" anchorCtr="0"/>
          <a:lstStyle/>
          <a:p>
            <a:pPr algn="ctr" defTabSz="914478" eaLnBrk="1" fontAlgn="ctr" hangingPunct="1">
              <a:spcBef>
                <a:spcPts val="0"/>
              </a:spcBef>
              <a:spcAft>
                <a:spcPts val="0"/>
              </a:spcAft>
              <a:defRPr/>
            </a:pPr>
            <a:r>
              <a:rPr lang="en-US" sz="1400" dirty="0">
                <a:solidFill>
                  <a:srgbClr val="0082B4"/>
                </a:solidFill>
                <a:latin typeface="Huawei Sans" panose="020C0503030203020204" pitchFamily="34" charset="0"/>
              </a:rPr>
              <a:t>Python environment setup</a:t>
            </a:r>
          </a:p>
        </p:txBody>
      </p:sp>
      <p:sp>
        <p:nvSpPr>
          <p:cNvPr id="29" name="圆角矩形 5"/>
          <p:cNvSpPr/>
          <p:nvPr/>
        </p:nvSpPr>
        <p:spPr>
          <a:xfrm>
            <a:off x="7704138" y="5705475"/>
            <a:ext cx="2304000" cy="369888"/>
          </a:xfrm>
          <a:prstGeom prst="roundRect">
            <a:avLst/>
          </a:prstGeom>
          <a:solidFill>
            <a:srgbClr val="F4FBFE"/>
          </a:solidFill>
          <a:ln w="12700">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anchor="ctr" anchorCtr="0"/>
          <a:lstStyle/>
          <a:p>
            <a:pPr algn="ctr" defTabSz="914478" eaLnBrk="1" fontAlgn="ctr" hangingPunct="1">
              <a:spcBef>
                <a:spcPts val="0"/>
              </a:spcBef>
              <a:spcAft>
                <a:spcPts val="0"/>
              </a:spcAft>
              <a:defRPr/>
            </a:pPr>
            <a:r>
              <a:rPr lang="en-US" sz="1400" dirty="0">
                <a:solidFill>
                  <a:srgbClr val="0082B4"/>
                </a:solidFill>
                <a:latin typeface="Huawei Sans" panose="020C0503030203020204" pitchFamily="34" charset="0"/>
              </a:rPr>
              <a:t>Others</a:t>
            </a:r>
          </a:p>
        </p:txBody>
      </p:sp>
      <p:sp>
        <p:nvSpPr>
          <p:cNvPr id="58389" name="内容占位符 2"/>
          <p:cNvSpPr txBox="1">
            <a:spLocks/>
          </p:cNvSpPr>
          <p:nvPr/>
        </p:nvSpPr>
        <p:spPr bwMode="auto">
          <a:xfrm>
            <a:off x="588963" y="1238250"/>
            <a:ext cx="10833100" cy="1289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01625" indent="-301625" defTabSz="912813">
              <a:lnSpc>
                <a:spcPct val="140000"/>
              </a:lnSpc>
              <a:spcBef>
                <a:spcPts val="788"/>
              </a:spcBef>
              <a:buFont typeface="Arial" panose="020B0604020202020204" pitchFamily="34" charset="0"/>
              <a:buChar char="•"/>
              <a:defRPr sz="2100">
                <a:solidFill>
                  <a:schemeClr val="tx1"/>
                </a:solidFill>
                <a:latin typeface="Huawei Sans" panose="020C0503030203020204" pitchFamily="34" charset="0"/>
                <a:ea typeface="方正兰亭黑简体" panose="02000000000000000000" pitchFamily="2" charset="-122"/>
              </a:defRPr>
            </a:lvl1pPr>
            <a:lvl2pPr marL="654050" indent="-250825" defTabSz="912813">
              <a:lnSpc>
                <a:spcPct val="140000"/>
              </a:lnSpc>
              <a:spcBef>
                <a:spcPts val="725"/>
              </a:spcBef>
              <a:buFont typeface="Huawei Sans" panose="020C0503030203020204" pitchFamily="34" charset="0"/>
              <a:buChar char="▫"/>
              <a:defRPr sz="1900">
                <a:solidFill>
                  <a:schemeClr val="tx1"/>
                </a:solidFill>
                <a:latin typeface="Huawei Sans" panose="020C0503030203020204" pitchFamily="34" charset="0"/>
                <a:ea typeface="方正兰亭黑简体" panose="02000000000000000000" pitchFamily="2" charset="-122"/>
              </a:defRPr>
            </a:lvl2pPr>
            <a:lvl3pPr marL="1003300" indent="-200025" defTabSz="912813">
              <a:lnSpc>
                <a:spcPct val="140000"/>
              </a:lnSpc>
              <a:spcBef>
                <a:spcPts val="650"/>
              </a:spcBef>
              <a:buFont typeface="微软雅黑" panose="020B0503020204020204" pitchFamily="34" charset="-122"/>
              <a:buChar char="▪"/>
              <a:defRPr sz="1700">
                <a:solidFill>
                  <a:schemeClr val="tx1"/>
                </a:solidFill>
                <a:latin typeface="Huawei Sans" panose="020C0503030203020204" pitchFamily="34" charset="0"/>
                <a:ea typeface="方正兰亭黑简体" panose="02000000000000000000" pitchFamily="2" charset="-122"/>
              </a:defRPr>
            </a:lvl3pPr>
            <a:lvl4pPr marL="1398588" indent="-196850" defTabSz="912813">
              <a:lnSpc>
                <a:spcPct val="140000"/>
              </a:lnSpc>
              <a:spcBef>
                <a:spcPts val="575"/>
              </a:spcBef>
              <a:buFont typeface="Huawei Sans" panose="020C0503030203020204" pitchFamily="34" charset="0"/>
              <a:buChar char="−"/>
              <a:defRPr sz="1500">
                <a:solidFill>
                  <a:schemeClr val="tx1"/>
                </a:solidFill>
                <a:latin typeface="Huawei Sans" panose="020C0503030203020204" pitchFamily="34" charset="0"/>
                <a:ea typeface="方正兰亭黑简体" panose="02000000000000000000" pitchFamily="2" charset="-122"/>
              </a:defRPr>
            </a:lvl4pPr>
            <a:lvl5pPr marL="1801813" indent="-200025" defTabSz="912813">
              <a:lnSpc>
                <a:spcPct val="140000"/>
              </a:lnSpc>
              <a:spcBef>
                <a:spcPts val="575"/>
              </a:spcBef>
              <a:buFont typeface="Huawei Sans" panose="020C0503030203020204" pitchFamily="34" charset="0"/>
              <a:buChar char="~"/>
              <a:defRPr sz="1300">
                <a:solidFill>
                  <a:schemeClr val="tx1"/>
                </a:solidFill>
                <a:latin typeface="Huawei Sans" panose="020C0503030203020204" pitchFamily="34" charset="0"/>
                <a:ea typeface="方正兰亭黑简体" panose="02000000000000000000" pitchFamily="2" charset="-122"/>
              </a:defRPr>
            </a:lvl5pPr>
            <a:lvl6pPr marL="2259013" indent="-200025" defTabSz="912813" fontAlgn="base">
              <a:lnSpc>
                <a:spcPct val="140000"/>
              </a:lnSpc>
              <a:spcBef>
                <a:spcPts val="575"/>
              </a:spcBef>
              <a:spcAft>
                <a:spcPct val="0"/>
              </a:spcAft>
              <a:buFont typeface="Huawei Sans" panose="020C0503030203020204" pitchFamily="34" charset="0"/>
              <a:buChar char="~"/>
              <a:defRPr sz="1300">
                <a:solidFill>
                  <a:schemeClr val="tx1"/>
                </a:solidFill>
                <a:latin typeface="Huawei Sans" panose="020C0503030203020204" pitchFamily="34" charset="0"/>
                <a:ea typeface="方正兰亭黑简体" panose="02000000000000000000" pitchFamily="2" charset="-122"/>
              </a:defRPr>
            </a:lvl6pPr>
            <a:lvl7pPr marL="2716213" indent="-200025" defTabSz="912813" fontAlgn="base">
              <a:lnSpc>
                <a:spcPct val="140000"/>
              </a:lnSpc>
              <a:spcBef>
                <a:spcPts val="575"/>
              </a:spcBef>
              <a:spcAft>
                <a:spcPct val="0"/>
              </a:spcAft>
              <a:buFont typeface="Huawei Sans" panose="020C0503030203020204" pitchFamily="34" charset="0"/>
              <a:buChar char="~"/>
              <a:defRPr sz="1300">
                <a:solidFill>
                  <a:schemeClr val="tx1"/>
                </a:solidFill>
                <a:latin typeface="Huawei Sans" panose="020C0503030203020204" pitchFamily="34" charset="0"/>
                <a:ea typeface="方正兰亭黑简体" panose="02000000000000000000" pitchFamily="2" charset="-122"/>
              </a:defRPr>
            </a:lvl7pPr>
            <a:lvl8pPr marL="3173413" indent="-200025" defTabSz="912813" fontAlgn="base">
              <a:lnSpc>
                <a:spcPct val="140000"/>
              </a:lnSpc>
              <a:spcBef>
                <a:spcPts val="575"/>
              </a:spcBef>
              <a:spcAft>
                <a:spcPct val="0"/>
              </a:spcAft>
              <a:buFont typeface="Huawei Sans" panose="020C0503030203020204" pitchFamily="34" charset="0"/>
              <a:buChar char="~"/>
              <a:defRPr sz="1300">
                <a:solidFill>
                  <a:schemeClr val="tx1"/>
                </a:solidFill>
                <a:latin typeface="Huawei Sans" panose="020C0503030203020204" pitchFamily="34" charset="0"/>
                <a:ea typeface="方正兰亭黑简体" panose="02000000000000000000" pitchFamily="2" charset="-122"/>
              </a:defRPr>
            </a:lvl8pPr>
            <a:lvl9pPr marL="3630613" indent="-200025" defTabSz="912813" fontAlgn="base">
              <a:lnSpc>
                <a:spcPct val="140000"/>
              </a:lnSpc>
              <a:spcBef>
                <a:spcPts val="575"/>
              </a:spcBef>
              <a:spcAft>
                <a:spcPct val="0"/>
              </a:spcAft>
              <a:buFont typeface="Huawei Sans" panose="020C0503030203020204" pitchFamily="34" charset="0"/>
              <a:buChar char="~"/>
              <a:defRPr sz="1300">
                <a:solidFill>
                  <a:schemeClr val="tx1"/>
                </a:solidFill>
                <a:latin typeface="Huawei Sans" panose="020C0503030203020204" pitchFamily="34" charset="0"/>
                <a:ea typeface="方正兰亭黑简体" panose="02000000000000000000" pitchFamily="2" charset="-122"/>
              </a:defRPr>
            </a:lvl9pPr>
          </a:lstStyle>
          <a:p>
            <a:pPr eaLnBrk="1" fontAlgn="ctr" hangingPunct="1"/>
            <a:r>
              <a:rPr lang="en-US" sz="2000" dirty="0">
                <a:latin typeface="Huawei Sans" panose="020C0503030203020204" pitchFamily="34" charset="0"/>
              </a:rPr>
              <a:t>Python can be used in many fields. To facilitate Python learning and use in the network engineering field, this course divides Python </a:t>
            </a:r>
            <a:r>
              <a:rPr lang="en-US" sz="2000">
                <a:latin typeface="Huawei Sans" panose="020C0503030203020204" pitchFamily="34" charset="0"/>
              </a:rPr>
              <a:t>into basics </a:t>
            </a:r>
            <a:r>
              <a:rPr lang="en-US" sz="2000" dirty="0">
                <a:latin typeface="Huawei Sans" panose="020C0503030203020204" pitchFamily="34" charset="0"/>
              </a:rPr>
              <a:t>and </a:t>
            </a:r>
            <a:r>
              <a:rPr lang="en-US" sz="2000">
                <a:latin typeface="Huawei Sans" panose="020C0503030203020204" pitchFamily="34" charset="0"/>
              </a:rPr>
              <a:t>advanced learning. Python basics enable you </a:t>
            </a:r>
            <a:r>
              <a:rPr lang="en-US" sz="2000" dirty="0">
                <a:latin typeface="Huawei Sans" panose="020C0503030203020204" pitchFamily="34" charset="0"/>
              </a:rPr>
              <a:t>to basically implement network programming and automation.</a:t>
            </a:r>
          </a:p>
        </p:txBody>
      </p:sp>
    </p:spTree>
    <p:extLst>
      <p:ext uri="{BB962C8B-B14F-4D97-AF65-F5344CB8AC3E}">
        <p14:creationId xmlns:p14="http://schemas.microsoft.com/office/powerpoint/2010/main" val="125659654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矩形 30"/>
          <p:cNvSpPr/>
          <p:nvPr/>
        </p:nvSpPr>
        <p:spPr>
          <a:xfrm>
            <a:off x="1020763" y="3507488"/>
            <a:ext cx="7648575" cy="67627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78" eaLnBrk="1" fontAlgn="ctr" hangingPunct="1">
              <a:spcBef>
                <a:spcPts val="0"/>
              </a:spcBef>
              <a:spcAft>
                <a:spcPts val="0"/>
              </a:spcAft>
              <a:defRPr/>
            </a:pPr>
            <a:endParaRPr lang="en-US" altLang="zh-CN" dirty="0">
              <a:latin typeface="Huawei Sans" panose="020C0503030203020204" pitchFamily="34" charset="0"/>
            </a:endParaRPr>
          </a:p>
        </p:txBody>
      </p:sp>
      <p:sp>
        <p:nvSpPr>
          <p:cNvPr id="2" name="标题 1"/>
          <p:cNvSpPr>
            <a:spLocks noGrp="1"/>
          </p:cNvSpPr>
          <p:nvPr>
            <p:ph type="title"/>
          </p:nvPr>
        </p:nvSpPr>
        <p:spPr/>
        <p:txBody>
          <a:bodyPr/>
          <a:lstStyle/>
          <a:p>
            <a:pPr defTabSz="914034">
              <a:spcAft>
                <a:spcPts val="0"/>
              </a:spcAft>
              <a:defRPr/>
            </a:pPr>
            <a:r>
              <a:rPr lang="en-US" sz="3499" dirty="0">
                <a:latin typeface="Huawei Sans" panose="020C0503030203020204" pitchFamily="34" charset="0"/>
              </a:rPr>
              <a:t>Device Openness and Programmability</a:t>
            </a:r>
          </a:p>
        </p:txBody>
      </p:sp>
      <p:sp>
        <p:nvSpPr>
          <p:cNvPr id="60420" name="文本占位符 3"/>
          <p:cNvSpPr txBox="1">
            <a:spLocks/>
          </p:cNvSpPr>
          <p:nvPr/>
        </p:nvSpPr>
        <p:spPr bwMode="auto">
          <a:xfrm>
            <a:off x="442913" y="1233488"/>
            <a:ext cx="11306175" cy="1060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01625" indent="-301625" defTabSz="912813">
              <a:lnSpc>
                <a:spcPct val="140000"/>
              </a:lnSpc>
              <a:spcBef>
                <a:spcPts val="788"/>
              </a:spcBef>
              <a:buFont typeface="Arial" panose="020B0604020202020204" pitchFamily="34" charset="0"/>
              <a:buChar char="•"/>
              <a:defRPr sz="2100">
                <a:solidFill>
                  <a:schemeClr val="tx1"/>
                </a:solidFill>
                <a:latin typeface="Huawei Sans" panose="020C0503030203020204" pitchFamily="34" charset="0"/>
                <a:ea typeface="方正兰亭黑简体" panose="02000000000000000000" pitchFamily="2" charset="-122"/>
              </a:defRPr>
            </a:lvl1pPr>
            <a:lvl2pPr marL="654050" indent="-250825" defTabSz="912813">
              <a:lnSpc>
                <a:spcPct val="140000"/>
              </a:lnSpc>
              <a:spcBef>
                <a:spcPts val="725"/>
              </a:spcBef>
              <a:buFont typeface="Huawei Sans" panose="020C0503030203020204" pitchFamily="34" charset="0"/>
              <a:buChar char="▫"/>
              <a:defRPr sz="1900">
                <a:solidFill>
                  <a:schemeClr val="tx1"/>
                </a:solidFill>
                <a:latin typeface="Huawei Sans" panose="020C0503030203020204" pitchFamily="34" charset="0"/>
                <a:ea typeface="方正兰亭黑简体" panose="02000000000000000000" pitchFamily="2" charset="-122"/>
              </a:defRPr>
            </a:lvl2pPr>
            <a:lvl3pPr marL="1003300" indent="-200025" defTabSz="912813">
              <a:lnSpc>
                <a:spcPct val="140000"/>
              </a:lnSpc>
              <a:spcBef>
                <a:spcPts val="650"/>
              </a:spcBef>
              <a:buFont typeface="微软雅黑" panose="020B0503020204020204" pitchFamily="34" charset="-122"/>
              <a:buChar char="▪"/>
              <a:defRPr sz="1700">
                <a:solidFill>
                  <a:schemeClr val="tx1"/>
                </a:solidFill>
                <a:latin typeface="Huawei Sans" panose="020C0503030203020204" pitchFamily="34" charset="0"/>
                <a:ea typeface="方正兰亭黑简体" panose="02000000000000000000" pitchFamily="2" charset="-122"/>
              </a:defRPr>
            </a:lvl3pPr>
            <a:lvl4pPr marL="1398588" indent="-196850" defTabSz="912813">
              <a:lnSpc>
                <a:spcPct val="140000"/>
              </a:lnSpc>
              <a:spcBef>
                <a:spcPts val="575"/>
              </a:spcBef>
              <a:buFont typeface="Huawei Sans" panose="020C0503030203020204" pitchFamily="34" charset="0"/>
              <a:buChar char="−"/>
              <a:defRPr sz="1500">
                <a:solidFill>
                  <a:schemeClr val="tx1"/>
                </a:solidFill>
                <a:latin typeface="Huawei Sans" panose="020C0503030203020204" pitchFamily="34" charset="0"/>
                <a:ea typeface="方正兰亭黑简体" panose="02000000000000000000" pitchFamily="2" charset="-122"/>
              </a:defRPr>
            </a:lvl4pPr>
            <a:lvl5pPr marL="1801813" indent="-200025" defTabSz="912813">
              <a:lnSpc>
                <a:spcPct val="140000"/>
              </a:lnSpc>
              <a:spcBef>
                <a:spcPts val="575"/>
              </a:spcBef>
              <a:buFont typeface="Huawei Sans" panose="020C0503030203020204" pitchFamily="34" charset="0"/>
              <a:buChar char="~"/>
              <a:defRPr sz="1300">
                <a:solidFill>
                  <a:schemeClr val="tx1"/>
                </a:solidFill>
                <a:latin typeface="Huawei Sans" panose="020C0503030203020204" pitchFamily="34" charset="0"/>
                <a:ea typeface="方正兰亭黑简体" panose="02000000000000000000" pitchFamily="2" charset="-122"/>
              </a:defRPr>
            </a:lvl5pPr>
            <a:lvl6pPr marL="2259013" indent="-200025" defTabSz="912813" fontAlgn="base">
              <a:lnSpc>
                <a:spcPct val="140000"/>
              </a:lnSpc>
              <a:spcBef>
                <a:spcPts val="575"/>
              </a:spcBef>
              <a:spcAft>
                <a:spcPct val="0"/>
              </a:spcAft>
              <a:buFont typeface="Huawei Sans" panose="020C0503030203020204" pitchFamily="34" charset="0"/>
              <a:buChar char="~"/>
              <a:defRPr sz="1300">
                <a:solidFill>
                  <a:schemeClr val="tx1"/>
                </a:solidFill>
                <a:latin typeface="Huawei Sans" panose="020C0503030203020204" pitchFamily="34" charset="0"/>
                <a:ea typeface="方正兰亭黑简体" panose="02000000000000000000" pitchFamily="2" charset="-122"/>
              </a:defRPr>
            </a:lvl6pPr>
            <a:lvl7pPr marL="2716213" indent="-200025" defTabSz="912813" fontAlgn="base">
              <a:lnSpc>
                <a:spcPct val="140000"/>
              </a:lnSpc>
              <a:spcBef>
                <a:spcPts val="575"/>
              </a:spcBef>
              <a:spcAft>
                <a:spcPct val="0"/>
              </a:spcAft>
              <a:buFont typeface="Huawei Sans" panose="020C0503030203020204" pitchFamily="34" charset="0"/>
              <a:buChar char="~"/>
              <a:defRPr sz="1300">
                <a:solidFill>
                  <a:schemeClr val="tx1"/>
                </a:solidFill>
                <a:latin typeface="Huawei Sans" panose="020C0503030203020204" pitchFamily="34" charset="0"/>
                <a:ea typeface="方正兰亭黑简体" panose="02000000000000000000" pitchFamily="2" charset="-122"/>
              </a:defRPr>
            </a:lvl7pPr>
            <a:lvl8pPr marL="3173413" indent="-200025" defTabSz="912813" fontAlgn="base">
              <a:lnSpc>
                <a:spcPct val="140000"/>
              </a:lnSpc>
              <a:spcBef>
                <a:spcPts val="575"/>
              </a:spcBef>
              <a:spcAft>
                <a:spcPct val="0"/>
              </a:spcAft>
              <a:buFont typeface="Huawei Sans" panose="020C0503030203020204" pitchFamily="34" charset="0"/>
              <a:buChar char="~"/>
              <a:defRPr sz="1300">
                <a:solidFill>
                  <a:schemeClr val="tx1"/>
                </a:solidFill>
                <a:latin typeface="Huawei Sans" panose="020C0503030203020204" pitchFamily="34" charset="0"/>
                <a:ea typeface="方正兰亭黑简体" panose="02000000000000000000" pitchFamily="2" charset="-122"/>
              </a:defRPr>
            </a:lvl8pPr>
            <a:lvl9pPr marL="3630613" indent="-200025" defTabSz="912813" fontAlgn="base">
              <a:lnSpc>
                <a:spcPct val="140000"/>
              </a:lnSpc>
              <a:spcBef>
                <a:spcPts val="575"/>
              </a:spcBef>
              <a:spcAft>
                <a:spcPct val="0"/>
              </a:spcAft>
              <a:buFont typeface="Huawei Sans" panose="020C0503030203020204" pitchFamily="34" charset="0"/>
              <a:buChar char="~"/>
              <a:defRPr sz="1300">
                <a:solidFill>
                  <a:schemeClr val="tx1"/>
                </a:solidFill>
                <a:latin typeface="Huawei Sans" panose="020C0503030203020204" pitchFamily="34" charset="0"/>
                <a:ea typeface="方正兰亭黑简体" panose="02000000000000000000" pitchFamily="2" charset="-122"/>
              </a:defRPr>
            </a:lvl9pPr>
          </a:lstStyle>
          <a:p>
            <a:pPr eaLnBrk="1" fontAlgn="ctr" hangingPunct="1"/>
            <a:r>
              <a:rPr lang="en-US" sz="1600" dirty="0">
                <a:latin typeface="Huawei Sans" panose="020C0503030203020204" pitchFamily="34" charset="0"/>
              </a:rPr>
              <a:t>Device openness and programmability aim to provide engineers with guidance on how to implement network automation through programming based on device openness capabilities.</a:t>
            </a:r>
          </a:p>
          <a:p>
            <a:pPr eaLnBrk="1" fontAlgn="ctr" hangingPunct="1"/>
            <a:r>
              <a:rPr lang="en-US" sz="1600" dirty="0">
                <a:latin typeface="Huawei Sans" panose="020C0503030203020204" pitchFamily="34" charset="0"/>
              </a:rPr>
              <a:t>The following figure shows the open capabilities of Huawei network devices. This course module focuses on how to use Python modules.</a:t>
            </a:r>
          </a:p>
        </p:txBody>
      </p:sp>
      <p:sp>
        <p:nvSpPr>
          <p:cNvPr id="4" name="矩形 3"/>
          <p:cNvSpPr/>
          <p:nvPr/>
        </p:nvSpPr>
        <p:spPr>
          <a:xfrm>
            <a:off x="4498182" y="2469409"/>
            <a:ext cx="2586037" cy="1009650"/>
          </a:xfrm>
          <a:prstGeom prst="rect">
            <a:avLst/>
          </a:prstGeom>
          <a:solidFill>
            <a:srgbClr val="FFF6E5"/>
          </a:solidFill>
          <a:l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78" eaLnBrk="1" fontAlgn="ctr" hangingPunct="1">
              <a:spcBef>
                <a:spcPts val="0"/>
              </a:spcBef>
              <a:spcAft>
                <a:spcPts val="0"/>
              </a:spcAft>
              <a:defRPr/>
            </a:pPr>
            <a:endParaRPr lang="en-US" altLang="zh-CN" dirty="0">
              <a:latin typeface="Huawei Sans" panose="020C0503030203020204" pitchFamily="34" charset="0"/>
            </a:endParaRPr>
          </a:p>
        </p:txBody>
      </p:sp>
      <p:sp>
        <p:nvSpPr>
          <p:cNvPr id="60422" name="文本框 7"/>
          <p:cNvSpPr txBox="1">
            <a:spLocks noChangeArrowheads="1"/>
          </p:cNvSpPr>
          <p:nvPr/>
        </p:nvSpPr>
        <p:spPr bwMode="auto">
          <a:xfrm>
            <a:off x="4554538" y="2950275"/>
            <a:ext cx="2498725" cy="539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Huawei Sans" panose="020C0503030203020204" pitchFamily="34" charset="0"/>
                <a:ea typeface="方正兰亭黑简体" panose="02000000000000000000" pitchFamily="2" charset="-122"/>
              </a:defRPr>
            </a:lvl1pPr>
            <a:lvl2pPr marL="742950" indent="-285750">
              <a:defRPr>
                <a:solidFill>
                  <a:schemeClr val="tx1"/>
                </a:solidFill>
                <a:latin typeface="Huawei Sans" panose="020C0503030203020204" pitchFamily="34" charset="0"/>
                <a:ea typeface="方正兰亭黑简体" panose="02000000000000000000" pitchFamily="2" charset="-122"/>
              </a:defRPr>
            </a:lvl2pPr>
            <a:lvl3pPr marL="1143000" indent="-228600">
              <a:defRPr>
                <a:solidFill>
                  <a:schemeClr val="tx1"/>
                </a:solidFill>
                <a:latin typeface="Huawei Sans" panose="020C0503030203020204" pitchFamily="34" charset="0"/>
                <a:ea typeface="方正兰亭黑简体" panose="02000000000000000000" pitchFamily="2" charset="-122"/>
              </a:defRPr>
            </a:lvl3pPr>
            <a:lvl4pPr marL="1600200" indent="-228600">
              <a:defRPr>
                <a:solidFill>
                  <a:schemeClr val="tx1"/>
                </a:solidFill>
                <a:latin typeface="Huawei Sans" panose="020C0503030203020204" pitchFamily="34" charset="0"/>
                <a:ea typeface="方正兰亭黑简体" panose="02000000000000000000" pitchFamily="2" charset="-122"/>
              </a:defRPr>
            </a:lvl4pPr>
            <a:lvl5pPr marL="2057400" indent="-228600">
              <a:defRPr>
                <a:solidFill>
                  <a:schemeClr val="tx1"/>
                </a:solidFill>
                <a:latin typeface="Huawei Sans" panose="020C0503030203020204" pitchFamily="34" charset="0"/>
                <a:ea typeface="方正兰亭黑简体" panose="02000000000000000000" pitchFamily="2" charset="-122"/>
              </a:defRPr>
            </a:lvl5pPr>
            <a:lvl6pPr marL="25146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6pPr>
            <a:lvl7pPr marL="29718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7pPr>
            <a:lvl8pPr marL="34290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8pPr>
            <a:lvl9pPr marL="38862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9pPr>
          </a:lstStyle>
          <a:p>
            <a:pPr eaLnBrk="1" fontAlgn="ctr" hangingPunct="1"/>
            <a:r>
              <a:rPr lang="en-US" sz="1500" b="1" dirty="0">
                <a:latin typeface="Huawei Sans" panose="020C0503030203020204" pitchFamily="34" charset="0"/>
              </a:rPr>
              <a:t>#!/</a:t>
            </a:r>
            <a:r>
              <a:rPr lang="en-US" sz="1500" b="1" dirty="0" err="1">
                <a:latin typeface="Huawei Sans" panose="020C0503030203020204" pitchFamily="34" charset="0"/>
              </a:rPr>
              <a:t>usr</a:t>
            </a:r>
            <a:r>
              <a:rPr lang="en-US" sz="1500" b="1" dirty="0">
                <a:latin typeface="Huawei Sans" panose="020C0503030203020204" pitchFamily="34" charset="0"/>
              </a:rPr>
              <a:t>/bin/</a:t>
            </a:r>
            <a:r>
              <a:rPr lang="en-US" sz="1500" b="1" dirty="0" err="1">
                <a:latin typeface="Huawei Sans" panose="020C0503030203020204" pitchFamily="34" charset="0"/>
              </a:rPr>
              <a:t>env</a:t>
            </a:r>
            <a:r>
              <a:rPr lang="en-US" sz="1500" b="1" dirty="0">
                <a:latin typeface="Huawei Sans" panose="020C0503030203020204" pitchFamily="34" charset="0"/>
              </a:rPr>
              <a:t> python</a:t>
            </a:r>
          </a:p>
          <a:p>
            <a:pPr eaLnBrk="1" fontAlgn="ctr" hangingPunct="1"/>
            <a:r>
              <a:rPr lang="en-US" sz="1400" b="1" dirty="0">
                <a:latin typeface="Huawei Sans" panose="020C0503030203020204" pitchFamily="34" charset="0"/>
              </a:rPr>
              <a:t>...</a:t>
            </a:r>
          </a:p>
        </p:txBody>
      </p:sp>
      <p:pic>
        <p:nvPicPr>
          <p:cNvPr id="60423" name="图片 8" descr="PC.png"/>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027863" y="3145538"/>
            <a:ext cx="612775" cy="469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0424" name="文本框 9"/>
          <p:cNvSpPr txBox="1">
            <a:spLocks noChangeArrowheads="1"/>
          </p:cNvSpPr>
          <p:nvPr/>
        </p:nvSpPr>
        <p:spPr bwMode="auto">
          <a:xfrm>
            <a:off x="4554538" y="2559750"/>
            <a:ext cx="1387475"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Huawei Sans" panose="020C0503030203020204" pitchFamily="34" charset="0"/>
                <a:ea typeface="方正兰亭黑简体" panose="02000000000000000000" pitchFamily="2" charset="-122"/>
              </a:defRPr>
            </a:lvl1pPr>
            <a:lvl2pPr marL="742950" indent="-285750">
              <a:defRPr>
                <a:solidFill>
                  <a:schemeClr val="tx1"/>
                </a:solidFill>
                <a:latin typeface="Huawei Sans" panose="020C0503030203020204" pitchFamily="34" charset="0"/>
                <a:ea typeface="方正兰亭黑简体" panose="02000000000000000000" pitchFamily="2" charset="-122"/>
              </a:defRPr>
            </a:lvl2pPr>
            <a:lvl3pPr marL="1143000" indent="-228600">
              <a:defRPr>
                <a:solidFill>
                  <a:schemeClr val="tx1"/>
                </a:solidFill>
                <a:latin typeface="Huawei Sans" panose="020C0503030203020204" pitchFamily="34" charset="0"/>
                <a:ea typeface="方正兰亭黑简体" panose="02000000000000000000" pitchFamily="2" charset="-122"/>
              </a:defRPr>
            </a:lvl3pPr>
            <a:lvl4pPr marL="1600200" indent="-228600">
              <a:defRPr>
                <a:solidFill>
                  <a:schemeClr val="tx1"/>
                </a:solidFill>
                <a:latin typeface="Huawei Sans" panose="020C0503030203020204" pitchFamily="34" charset="0"/>
                <a:ea typeface="方正兰亭黑简体" panose="02000000000000000000" pitchFamily="2" charset="-122"/>
              </a:defRPr>
            </a:lvl4pPr>
            <a:lvl5pPr marL="2057400" indent="-228600">
              <a:defRPr>
                <a:solidFill>
                  <a:schemeClr val="tx1"/>
                </a:solidFill>
                <a:latin typeface="Huawei Sans" panose="020C0503030203020204" pitchFamily="34" charset="0"/>
                <a:ea typeface="方正兰亭黑简体" panose="02000000000000000000" pitchFamily="2" charset="-122"/>
              </a:defRPr>
            </a:lvl5pPr>
            <a:lvl6pPr marL="25146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6pPr>
            <a:lvl7pPr marL="29718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7pPr>
            <a:lvl8pPr marL="34290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8pPr>
            <a:lvl9pPr marL="38862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9pPr>
          </a:lstStyle>
          <a:p>
            <a:pPr eaLnBrk="1" fontAlgn="ctr" hangingPunct="1"/>
            <a:r>
              <a:rPr lang="en-US" sz="1600" dirty="0">
                <a:latin typeface="Huawei Sans" panose="020C0503030203020204" pitchFamily="34" charset="0"/>
              </a:rPr>
              <a:t>Python code</a:t>
            </a:r>
          </a:p>
        </p:txBody>
      </p:sp>
      <p:sp>
        <p:nvSpPr>
          <p:cNvPr id="11" name="矩形 10"/>
          <p:cNvSpPr/>
          <p:nvPr/>
        </p:nvSpPr>
        <p:spPr>
          <a:xfrm>
            <a:off x="1020763" y="5564888"/>
            <a:ext cx="10071100" cy="776287"/>
          </a:xfrm>
          <a:prstGeom prst="rect">
            <a:avLst/>
          </a:prstGeom>
          <a:solidFill>
            <a:srgbClr val="D1EEFA"/>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78" eaLnBrk="1" fontAlgn="ctr" hangingPunct="1">
              <a:spcBef>
                <a:spcPts val="0"/>
              </a:spcBef>
              <a:spcAft>
                <a:spcPts val="0"/>
              </a:spcAft>
              <a:defRPr/>
            </a:pPr>
            <a:endParaRPr lang="en-US" altLang="zh-CN" dirty="0">
              <a:solidFill>
                <a:schemeClr val="accent1">
                  <a:lumMod val="60000"/>
                  <a:lumOff val="40000"/>
                </a:schemeClr>
              </a:solidFill>
              <a:latin typeface="Huawei Sans" panose="020C0503030203020204" pitchFamily="34" charset="0"/>
            </a:endParaRPr>
          </a:p>
        </p:txBody>
      </p:sp>
      <p:sp>
        <p:nvSpPr>
          <p:cNvPr id="60426" name="文本框 11"/>
          <p:cNvSpPr txBox="1">
            <a:spLocks noChangeArrowheads="1"/>
          </p:cNvSpPr>
          <p:nvPr/>
        </p:nvSpPr>
        <p:spPr bwMode="auto">
          <a:xfrm>
            <a:off x="1109881" y="5790313"/>
            <a:ext cx="191430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Huawei Sans" panose="020C0503030203020204" pitchFamily="34" charset="0"/>
                <a:ea typeface="方正兰亭黑简体" panose="02000000000000000000" pitchFamily="2" charset="-122"/>
              </a:defRPr>
            </a:lvl1pPr>
            <a:lvl2pPr marL="742950" indent="-285750">
              <a:defRPr>
                <a:solidFill>
                  <a:schemeClr val="tx1"/>
                </a:solidFill>
                <a:latin typeface="Huawei Sans" panose="020C0503030203020204" pitchFamily="34" charset="0"/>
                <a:ea typeface="方正兰亭黑简体" panose="02000000000000000000" pitchFamily="2" charset="-122"/>
              </a:defRPr>
            </a:lvl2pPr>
            <a:lvl3pPr marL="1143000" indent="-228600">
              <a:defRPr>
                <a:solidFill>
                  <a:schemeClr val="tx1"/>
                </a:solidFill>
                <a:latin typeface="Huawei Sans" panose="020C0503030203020204" pitchFamily="34" charset="0"/>
                <a:ea typeface="方正兰亭黑简体" panose="02000000000000000000" pitchFamily="2" charset="-122"/>
              </a:defRPr>
            </a:lvl3pPr>
            <a:lvl4pPr marL="1600200" indent="-228600">
              <a:defRPr>
                <a:solidFill>
                  <a:schemeClr val="tx1"/>
                </a:solidFill>
                <a:latin typeface="Huawei Sans" panose="020C0503030203020204" pitchFamily="34" charset="0"/>
                <a:ea typeface="方正兰亭黑简体" panose="02000000000000000000" pitchFamily="2" charset="-122"/>
              </a:defRPr>
            </a:lvl4pPr>
            <a:lvl5pPr marL="2057400" indent="-228600">
              <a:defRPr>
                <a:solidFill>
                  <a:schemeClr val="tx1"/>
                </a:solidFill>
                <a:latin typeface="Huawei Sans" panose="020C0503030203020204" pitchFamily="34" charset="0"/>
                <a:ea typeface="方正兰亭黑简体" panose="02000000000000000000" pitchFamily="2" charset="-122"/>
              </a:defRPr>
            </a:lvl5pPr>
            <a:lvl6pPr marL="25146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6pPr>
            <a:lvl7pPr marL="29718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7pPr>
            <a:lvl8pPr marL="34290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8pPr>
            <a:lvl9pPr marL="38862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9pPr>
          </a:lstStyle>
          <a:p>
            <a:pPr eaLnBrk="1" fontAlgn="ctr" hangingPunct="1"/>
            <a:r>
              <a:rPr lang="en-US" dirty="0">
                <a:solidFill>
                  <a:schemeClr val="accent1">
                    <a:lumMod val="75000"/>
                  </a:schemeClr>
                </a:solidFill>
                <a:latin typeface="Huawei Sans" panose="020C0503030203020204" pitchFamily="34" charset="0"/>
              </a:rPr>
              <a:t>Network devices</a:t>
            </a:r>
          </a:p>
        </p:txBody>
      </p:sp>
      <p:sp>
        <p:nvSpPr>
          <p:cNvPr id="13" name="箭头: 上下 12"/>
          <p:cNvSpPr/>
          <p:nvPr/>
        </p:nvSpPr>
        <p:spPr>
          <a:xfrm>
            <a:off x="1662113" y="4390138"/>
            <a:ext cx="309562" cy="1060450"/>
          </a:xfrm>
          <a:prstGeom prst="upDownArrow">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78" eaLnBrk="1" fontAlgn="ctr" hangingPunct="1">
              <a:spcBef>
                <a:spcPts val="0"/>
              </a:spcBef>
              <a:spcAft>
                <a:spcPts val="0"/>
              </a:spcAft>
              <a:defRPr/>
            </a:pPr>
            <a:endParaRPr lang="en-US" altLang="zh-CN" dirty="0">
              <a:latin typeface="Huawei Sans" panose="020C0503030203020204" pitchFamily="34" charset="0"/>
            </a:endParaRPr>
          </a:p>
        </p:txBody>
      </p:sp>
      <p:sp>
        <p:nvSpPr>
          <p:cNvPr id="14" name="文本框 13"/>
          <p:cNvSpPr txBox="1"/>
          <p:nvPr/>
        </p:nvSpPr>
        <p:spPr>
          <a:xfrm>
            <a:off x="1971675" y="4736213"/>
            <a:ext cx="1017588" cy="368300"/>
          </a:xfrm>
          <a:prstGeom prst="rect">
            <a:avLst/>
          </a:prstGeom>
          <a:noFill/>
        </p:spPr>
        <p:txBody>
          <a:bodyPr wrap="none">
            <a:spAutoFit/>
          </a:bodyPr>
          <a:lstStyle/>
          <a:p>
            <a:pPr defTabSz="914478" eaLnBrk="1" fontAlgn="ctr" hangingPunct="1">
              <a:spcBef>
                <a:spcPts val="0"/>
              </a:spcBef>
              <a:spcAft>
                <a:spcPts val="0"/>
              </a:spcAft>
              <a:defRPr/>
            </a:pPr>
            <a:r>
              <a:rPr lang="en-US" dirty="0">
                <a:solidFill>
                  <a:schemeClr val="bg1">
                    <a:lumMod val="50000"/>
                  </a:schemeClr>
                </a:solidFill>
                <a:latin typeface="Huawei Sans" panose="020C0503030203020204" pitchFamily="34" charset="0"/>
                <a:ea typeface="+mn-ea"/>
              </a:rPr>
              <a:t>CLI/SSH</a:t>
            </a:r>
          </a:p>
        </p:txBody>
      </p:sp>
      <p:sp>
        <p:nvSpPr>
          <p:cNvPr id="15" name="箭头: 上下 14"/>
          <p:cNvSpPr/>
          <p:nvPr/>
        </p:nvSpPr>
        <p:spPr>
          <a:xfrm>
            <a:off x="3290888" y="4390138"/>
            <a:ext cx="309562" cy="1060450"/>
          </a:xfrm>
          <a:prstGeom prst="upDownArrow">
            <a:avLst/>
          </a:prstGeom>
          <a:solidFill>
            <a:srgbClr val="80D5F4"/>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78" eaLnBrk="1" fontAlgn="ctr" hangingPunct="1">
              <a:spcBef>
                <a:spcPts val="0"/>
              </a:spcBef>
              <a:spcAft>
                <a:spcPts val="0"/>
              </a:spcAft>
              <a:defRPr/>
            </a:pPr>
            <a:endParaRPr lang="en-US" altLang="zh-CN" dirty="0">
              <a:latin typeface="Huawei Sans" panose="020C0503030203020204" pitchFamily="34" charset="0"/>
            </a:endParaRPr>
          </a:p>
        </p:txBody>
      </p:sp>
      <p:sp>
        <p:nvSpPr>
          <p:cNvPr id="60430" name="文本框 15"/>
          <p:cNvSpPr txBox="1">
            <a:spLocks noChangeArrowheads="1"/>
          </p:cNvSpPr>
          <p:nvPr/>
        </p:nvSpPr>
        <p:spPr bwMode="auto">
          <a:xfrm>
            <a:off x="3600450" y="4736213"/>
            <a:ext cx="830263"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Huawei Sans" panose="020C0503030203020204" pitchFamily="34" charset="0"/>
                <a:ea typeface="方正兰亭黑简体" panose="02000000000000000000" pitchFamily="2" charset="-122"/>
              </a:defRPr>
            </a:lvl1pPr>
            <a:lvl2pPr marL="742950" indent="-285750">
              <a:defRPr>
                <a:solidFill>
                  <a:schemeClr val="tx1"/>
                </a:solidFill>
                <a:latin typeface="Huawei Sans" panose="020C0503030203020204" pitchFamily="34" charset="0"/>
                <a:ea typeface="方正兰亭黑简体" panose="02000000000000000000" pitchFamily="2" charset="-122"/>
              </a:defRPr>
            </a:lvl2pPr>
            <a:lvl3pPr marL="1143000" indent="-228600">
              <a:defRPr>
                <a:solidFill>
                  <a:schemeClr val="tx1"/>
                </a:solidFill>
                <a:latin typeface="Huawei Sans" panose="020C0503030203020204" pitchFamily="34" charset="0"/>
                <a:ea typeface="方正兰亭黑简体" panose="02000000000000000000" pitchFamily="2" charset="-122"/>
              </a:defRPr>
            </a:lvl3pPr>
            <a:lvl4pPr marL="1600200" indent="-228600">
              <a:defRPr>
                <a:solidFill>
                  <a:schemeClr val="tx1"/>
                </a:solidFill>
                <a:latin typeface="Huawei Sans" panose="020C0503030203020204" pitchFamily="34" charset="0"/>
                <a:ea typeface="方正兰亭黑简体" panose="02000000000000000000" pitchFamily="2" charset="-122"/>
              </a:defRPr>
            </a:lvl4pPr>
            <a:lvl5pPr marL="2057400" indent="-228600">
              <a:defRPr>
                <a:solidFill>
                  <a:schemeClr val="tx1"/>
                </a:solidFill>
                <a:latin typeface="Huawei Sans" panose="020C0503030203020204" pitchFamily="34" charset="0"/>
                <a:ea typeface="方正兰亭黑简体" panose="02000000000000000000" pitchFamily="2" charset="-122"/>
              </a:defRPr>
            </a:lvl5pPr>
            <a:lvl6pPr marL="25146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6pPr>
            <a:lvl7pPr marL="29718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7pPr>
            <a:lvl8pPr marL="34290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8pPr>
            <a:lvl9pPr marL="38862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9pPr>
          </a:lstStyle>
          <a:p>
            <a:pPr eaLnBrk="1" fontAlgn="ctr" hangingPunct="1"/>
            <a:r>
              <a:rPr lang="en-US" dirty="0">
                <a:solidFill>
                  <a:srgbClr val="0070C0"/>
                </a:solidFill>
                <a:latin typeface="Huawei Sans" panose="020C0503030203020204" pitchFamily="34" charset="0"/>
              </a:rPr>
              <a:t>SNMP</a:t>
            </a:r>
          </a:p>
        </p:txBody>
      </p:sp>
      <p:sp>
        <p:nvSpPr>
          <p:cNvPr id="17" name="箭头: 上下 16"/>
          <p:cNvSpPr/>
          <p:nvPr/>
        </p:nvSpPr>
        <p:spPr>
          <a:xfrm>
            <a:off x="4633913" y="4390138"/>
            <a:ext cx="309562" cy="1060450"/>
          </a:xfrm>
          <a:prstGeom prst="upDownArrow">
            <a:avLst/>
          </a:prstGeom>
          <a:solidFill>
            <a:srgbClr val="8BC9A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78" eaLnBrk="1" fontAlgn="ctr" hangingPunct="1">
              <a:spcBef>
                <a:spcPts val="0"/>
              </a:spcBef>
              <a:spcAft>
                <a:spcPts val="0"/>
              </a:spcAft>
              <a:defRPr/>
            </a:pPr>
            <a:endParaRPr lang="en-US" altLang="zh-CN" dirty="0">
              <a:latin typeface="Huawei Sans" panose="020C0503030203020204" pitchFamily="34" charset="0"/>
            </a:endParaRPr>
          </a:p>
        </p:txBody>
      </p:sp>
      <p:sp>
        <p:nvSpPr>
          <p:cNvPr id="18" name="文本框 17"/>
          <p:cNvSpPr txBox="1"/>
          <p:nvPr/>
        </p:nvSpPr>
        <p:spPr>
          <a:xfrm>
            <a:off x="4943475" y="4736213"/>
            <a:ext cx="1238250" cy="368300"/>
          </a:xfrm>
          <a:prstGeom prst="rect">
            <a:avLst/>
          </a:prstGeom>
          <a:noFill/>
        </p:spPr>
        <p:txBody>
          <a:bodyPr wrap="none">
            <a:spAutoFit/>
          </a:bodyPr>
          <a:lstStyle/>
          <a:p>
            <a:pPr defTabSz="914478" eaLnBrk="1" fontAlgn="ctr" hangingPunct="1">
              <a:spcBef>
                <a:spcPts val="0"/>
              </a:spcBef>
              <a:spcAft>
                <a:spcPts val="0"/>
              </a:spcAft>
              <a:defRPr/>
            </a:pPr>
            <a:r>
              <a:rPr lang="en-US" dirty="0">
                <a:solidFill>
                  <a:schemeClr val="accent3">
                    <a:lumMod val="50000"/>
                  </a:schemeClr>
                </a:solidFill>
                <a:latin typeface="Huawei Sans" panose="020C0503030203020204" pitchFamily="34" charset="0"/>
                <a:ea typeface="+mn-ea"/>
              </a:rPr>
              <a:t>NETCONF</a:t>
            </a:r>
          </a:p>
        </p:txBody>
      </p:sp>
      <p:sp>
        <p:nvSpPr>
          <p:cNvPr id="19" name="箭头: 上下 18"/>
          <p:cNvSpPr/>
          <p:nvPr/>
        </p:nvSpPr>
        <p:spPr>
          <a:xfrm>
            <a:off x="6143625" y="4390138"/>
            <a:ext cx="309563" cy="1060450"/>
          </a:xfrm>
          <a:prstGeom prst="upDownArrow">
            <a:avLst/>
          </a:prstGeom>
          <a:solidFill>
            <a:srgbClr val="8BC9A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78" eaLnBrk="1" fontAlgn="ctr" hangingPunct="1">
              <a:spcBef>
                <a:spcPts val="0"/>
              </a:spcBef>
              <a:spcAft>
                <a:spcPts val="0"/>
              </a:spcAft>
              <a:defRPr/>
            </a:pPr>
            <a:endParaRPr lang="en-US" altLang="zh-CN" dirty="0">
              <a:latin typeface="Huawei Sans" panose="020C0503030203020204" pitchFamily="34" charset="0"/>
            </a:endParaRPr>
          </a:p>
        </p:txBody>
      </p:sp>
      <p:sp>
        <p:nvSpPr>
          <p:cNvPr id="20" name="文本框 19"/>
          <p:cNvSpPr txBox="1"/>
          <p:nvPr/>
        </p:nvSpPr>
        <p:spPr>
          <a:xfrm>
            <a:off x="6453188" y="4736213"/>
            <a:ext cx="1325562" cy="368300"/>
          </a:xfrm>
          <a:prstGeom prst="rect">
            <a:avLst/>
          </a:prstGeom>
          <a:noFill/>
        </p:spPr>
        <p:txBody>
          <a:bodyPr wrap="none">
            <a:spAutoFit/>
          </a:bodyPr>
          <a:lstStyle/>
          <a:p>
            <a:pPr defTabSz="914478" eaLnBrk="1" fontAlgn="ctr" hangingPunct="1">
              <a:spcBef>
                <a:spcPts val="0"/>
              </a:spcBef>
              <a:spcAft>
                <a:spcPts val="0"/>
              </a:spcAft>
              <a:defRPr/>
            </a:pPr>
            <a:r>
              <a:rPr lang="en-US" dirty="0">
                <a:solidFill>
                  <a:schemeClr val="accent3">
                    <a:lumMod val="50000"/>
                  </a:schemeClr>
                </a:solidFill>
                <a:latin typeface="Huawei Sans" panose="020C0503030203020204" pitchFamily="34" charset="0"/>
                <a:ea typeface="+mn-ea"/>
              </a:rPr>
              <a:t>RESTCONF</a:t>
            </a:r>
          </a:p>
        </p:txBody>
      </p:sp>
      <p:sp>
        <p:nvSpPr>
          <p:cNvPr id="21" name="箭头: 上下 20"/>
          <p:cNvSpPr/>
          <p:nvPr/>
        </p:nvSpPr>
        <p:spPr>
          <a:xfrm>
            <a:off x="7789863" y="4390138"/>
            <a:ext cx="307975" cy="1060450"/>
          </a:xfrm>
          <a:prstGeom prst="upDownArrow">
            <a:avLst/>
          </a:prstGeom>
          <a:solidFill>
            <a:srgbClr val="8BC9A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78" eaLnBrk="1" fontAlgn="ctr" hangingPunct="1">
              <a:spcBef>
                <a:spcPts val="0"/>
              </a:spcBef>
              <a:spcAft>
                <a:spcPts val="0"/>
              </a:spcAft>
              <a:defRPr/>
            </a:pPr>
            <a:endParaRPr lang="en-US" altLang="zh-CN" dirty="0">
              <a:latin typeface="Huawei Sans" panose="020C0503030203020204" pitchFamily="34" charset="0"/>
            </a:endParaRPr>
          </a:p>
        </p:txBody>
      </p:sp>
      <p:sp>
        <p:nvSpPr>
          <p:cNvPr id="22" name="文本框 21"/>
          <p:cNvSpPr txBox="1"/>
          <p:nvPr/>
        </p:nvSpPr>
        <p:spPr>
          <a:xfrm>
            <a:off x="8097838" y="4736213"/>
            <a:ext cx="1235075" cy="368300"/>
          </a:xfrm>
          <a:prstGeom prst="rect">
            <a:avLst/>
          </a:prstGeom>
          <a:noFill/>
        </p:spPr>
        <p:txBody>
          <a:bodyPr wrap="none">
            <a:spAutoFit/>
          </a:bodyPr>
          <a:lstStyle/>
          <a:p>
            <a:pPr defTabSz="914478" eaLnBrk="1" fontAlgn="ctr" hangingPunct="1">
              <a:spcBef>
                <a:spcPts val="0"/>
              </a:spcBef>
              <a:spcAft>
                <a:spcPts val="0"/>
              </a:spcAft>
              <a:defRPr/>
            </a:pPr>
            <a:r>
              <a:rPr lang="en-US" dirty="0">
                <a:solidFill>
                  <a:schemeClr val="accent3">
                    <a:lumMod val="50000"/>
                  </a:schemeClr>
                </a:solidFill>
                <a:latin typeface="Huawei Sans" panose="020C0503030203020204" pitchFamily="34" charset="0"/>
                <a:ea typeface="+mn-ea"/>
              </a:rPr>
              <a:t>Telemetry</a:t>
            </a:r>
          </a:p>
        </p:txBody>
      </p:sp>
      <p:sp>
        <p:nvSpPr>
          <p:cNvPr id="23" name="矩形: 圆角 22"/>
          <p:cNvSpPr/>
          <p:nvPr/>
        </p:nvSpPr>
        <p:spPr>
          <a:xfrm>
            <a:off x="3024188" y="5710938"/>
            <a:ext cx="1658937" cy="546100"/>
          </a:xfrm>
          <a:prstGeom prst="roundRect">
            <a:avLst/>
          </a:prstGeom>
          <a:solidFill>
            <a:srgbClr val="80D5F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78" eaLnBrk="1" fontAlgn="ctr" hangingPunct="1">
              <a:spcBef>
                <a:spcPts val="0"/>
              </a:spcBef>
              <a:spcAft>
                <a:spcPts val="0"/>
              </a:spcAft>
              <a:defRPr/>
            </a:pPr>
            <a:endParaRPr lang="en-US" altLang="zh-CN" dirty="0">
              <a:latin typeface="Huawei Sans" panose="020C0503030203020204" pitchFamily="34" charset="0"/>
            </a:endParaRPr>
          </a:p>
        </p:txBody>
      </p:sp>
      <p:sp>
        <p:nvSpPr>
          <p:cNvPr id="60438" name="文本框 23"/>
          <p:cNvSpPr txBox="1">
            <a:spLocks noChangeArrowheads="1"/>
          </p:cNvSpPr>
          <p:nvPr/>
        </p:nvSpPr>
        <p:spPr bwMode="auto">
          <a:xfrm>
            <a:off x="3486150" y="5799044"/>
            <a:ext cx="60325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Huawei Sans" panose="020C0503030203020204" pitchFamily="34" charset="0"/>
                <a:ea typeface="方正兰亭黑简体" panose="02000000000000000000" pitchFamily="2" charset="-122"/>
              </a:defRPr>
            </a:lvl1pPr>
            <a:lvl2pPr marL="742950" indent="-285750">
              <a:defRPr>
                <a:solidFill>
                  <a:schemeClr val="tx1"/>
                </a:solidFill>
                <a:latin typeface="Huawei Sans" panose="020C0503030203020204" pitchFamily="34" charset="0"/>
                <a:ea typeface="方正兰亭黑简体" panose="02000000000000000000" pitchFamily="2" charset="-122"/>
              </a:defRPr>
            </a:lvl2pPr>
            <a:lvl3pPr marL="1143000" indent="-228600">
              <a:defRPr>
                <a:solidFill>
                  <a:schemeClr val="tx1"/>
                </a:solidFill>
                <a:latin typeface="Huawei Sans" panose="020C0503030203020204" pitchFamily="34" charset="0"/>
                <a:ea typeface="方正兰亭黑简体" panose="02000000000000000000" pitchFamily="2" charset="-122"/>
              </a:defRPr>
            </a:lvl3pPr>
            <a:lvl4pPr marL="1600200" indent="-228600">
              <a:defRPr>
                <a:solidFill>
                  <a:schemeClr val="tx1"/>
                </a:solidFill>
                <a:latin typeface="Huawei Sans" panose="020C0503030203020204" pitchFamily="34" charset="0"/>
                <a:ea typeface="方正兰亭黑简体" panose="02000000000000000000" pitchFamily="2" charset="-122"/>
              </a:defRPr>
            </a:lvl4pPr>
            <a:lvl5pPr marL="2057400" indent="-228600">
              <a:defRPr>
                <a:solidFill>
                  <a:schemeClr val="tx1"/>
                </a:solidFill>
                <a:latin typeface="Huawei Sans" panose="020C0503030203020204" pitchFamily="34" charset="0"/>
                <a:ea typeface="方正兰亭黑简体" panose="02000000000000000000" pitchFamily="2" charset="-122"/>
              </a:defRPr>
            </a:lvl5pPr>
            <a:lvl6pPr marL="25146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6pPr>
            <a:lvl7pPr marL="29718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7pPr>
            <a:lvl8pPr marL="34290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8pPr>
            <a:lvl9pPr marL="38862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9pPr>
          </a:lstStyle>
          <a:p>
            <a:pPr eaLnBrk="1" fontAlgn="ctr" hangingPunct="1"/>
            <a:r>
              <a:rPr lang="en-US" dirty="0">
                <a:latin typeface="Huawei Sans" panose="020C0503030203020204" pitchFamily="34" charset="0"/>
              </a:rPr>
              <a:t>MIB</a:t>
            </a:r>
          </a:p>
        </p:txBody>
      </p:sp>
      <p:sp>
        <p:nvSpPr>
          <p:cNvPr id="25" name="矩形: 圆角 24"/>
          <p:cNvSpPr/>
          <p:nvPr/>
        </p:nvSpPr>
        <p:spPr>
          <a:xfrm>
            <a:off x="4967288" y="5710938"/>
            <a:ext cx="1658937" cy="546100"/>
          </a:xfrm>
          <a:prstGeom prst="roundRect">
            <a:avLst/>
          </a:prstGeom>
          <a:solidFill>
            <a:srgbClr val="8BC9A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78" eaLnBrk="1" fontAlgn="ctr" hangingPunct="1">
              <a:spcBef>
                <a:spcPts val="0"/>
              </a:spcBef>
              <a:spcAft>
                <a:spcPts val="0"/>
              </a:spcAft>
              <a:defRPr/>
            </a:pPr>
            <a:endParaRPr lang="en-US" altLang="zh-CN" dirty="0">
              <a:latin typeface="Huawei Sans" panose="020C0503030203020204" pitchFamily="34" charset="0"/>
            </a:endParaRPr>
          </a:p>
        </p:txBody>
      </p:sp>
      <p:sp>
        <p:nvSpPr>
          <p:cNvPr id="60440" name="文本框 25"/>
          <p:cNvSpPr txBox="1">
            <a:spLocks noChangeArrowheads="1"/>
          </p:cNvSpPr>
          <p:nvPr/>
        </p:nvSpPr>
        <p:spPr bwMode="auto">
          <a:xfrm>
            <a:off x="5429250" y="5799044"/>
            <a:ext cx="80645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Huawei Sans" panose="020C0503030203020204" pitchFamily="34" charset="0"/>
                <a:ea typeface="方正兰亭黑简体" panose="02000000000000000000" pitchFamily="2" charset="-122"/>
              </a:defRPr>
            </a:lvl1pPr>
            <a:lvl2pPr marL="742950" indent="-285750">
              <a:defRPr>
                <a:solidFill>
                  <a:schemeClr val="tx1"/>
                </a:solidFill>
                <a:latin typeface="Huawei Sans" panose="020C0503030203020204" pitchFamily="34" charset="0"/>
                <a:ea typeface="方正兰亭黑简体" panose="02000000000000000000" pitchFamily="2" charset="-122"/>
              </a:defRPr>
            </a:lvl2pPr>
            <a:lvl3pPr marL="1143000" indent="-228600">
              <a:defRPr>
                <a:solidFill>
                  <a:schemeClr val="tx1"/>
                </a:solidFill>
                <a:latin typeface="Huawei Sans" panose="020C0503030203020204" pitchFamily="34" charset="0"/>
                <a:ea typeface="方正兰亭黑简体" panose="02000000000000000000" pitchFamily="2" charset="-122"/>
              </a:defRPr>
            </a:lvl3pPr>
            <a:lvl4pPr marL="1600200" indent="-228600">
              <a:defRPr>
                <a:solidFill>
                  <a:schemeClr val="tx1"/>
                </a:solidFill>
                <a:latin typeface="Huawei Sans" panose="020C0503030203020204" pitchFamily="34" charset="0"/>
                <a:ea typeface="方正兰亭黑简体" panose="02000000000000000000" pitchFamily="2" charset="-122"/>
              </a:defRPr>
            </a:lvl4pPr>
            <a:lvl5pPr marL="2057400" indent="-228600">
              <a:defRPr>
                <a:solidFill>
                  <a:schemeClr val="tx1"/>
                </a:solidFill>
                <a:latin typeface="Huawei Sans" panose="020C0503030203020204" pitchFamily="34" charset="0"/>
                <a:ea typeface="方正兰亭黑简体" panose="02000000000000000000" pitchFamily="2" charset="-122"/>
              </a:defRPr>
            </a:lvl5pPr>
            <a:lvl6pPr marL="25146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6pPr>
            <a:lvl7pPr marL="29718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7pPr>
            <a:lvl8pPr marL="34290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8pPr>
            <a:lvl9pPr marL="38862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9pPr>
          </a:lstStyle>
          <a:p>
            <a:pPr eaLnBrk="1" fontAlgn="ctr" hangingPunct="1"/>
            <a:r>
              <a:rPr lang="en-US" dirty="0">
                <a:latin typeface="Huawei Sans" panose="020C0503030203020204" pitchFamily="34" charset="0"/>
              </a:rPr>
              <a:t>YANG</a:t>
            </a:r>
          </a:p>
        </p:txBody>
      </p:sp>
      <p:sp>
        <p:nvSpPr>
          <p:cNvPr id="27" name="矩形: 圆角 26"/>
          <p:cNvSpPr/>
          <p:nvPr/>
        </p:nvSpPr>
        <p:spPr>
          <a:xfrm>
            <a:off x="6935788" y="5710938"/>
            <a:ext cx="3644900" cy="546100"/>
          </a:xfrm>
          <a:prstGeom prst="roundRect">
            <a:avLst/>
          </a:prstGeom>
          <a:solidFill>
            <a:srgbClr val="F7C6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78" eaLnBrk="1" fontAlgn="ctr" hangingPunct="1">
              <a:spcBef>
                <a:spcPts val="0"/>
              </a:spcBef>
              <a:spcAft>
                <a:spcPts val="0"/>
              </a:spcAft>
              <a:defRPr/>
            </a:pPr>
            <a:endParaRPr lang="en-US" altLang="zh-CN" dirty="0">
              <a:latin typeface="Huawei Sans" panose="020C0503030203020204" pitchFamily="34" charset="0"/>
            </a:endParaRPr>
          </a:p>
        </p:txBody>
      </p:sp>
      <p:sp>
        <p:nvSpPr>
          <p:cNvPr id="60442" name="文本框 27"/>
          <p:cNvSpPr txBox="1">
            <a:spLocks noChangeArrowheads="1"/>
          </p:cNvSpPr>
          <p:nvPr/>
        </p:nvSpPr>
        <p:spPr bwMode="auto">
          <a:xfrm>
            <a:off x="7053263" y="5807955"/>
            <a:ext cx="340360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Huawei Sans" panose="020C0503030203020204" pitchFamily="34" charset="0"/>
                <a:ea typeface="方正兰亭黑简体" panose="02000000000000000000" pitchFamily="2" charset="-122"/>
              </a:defRPr>
            </a:lvl1pPr>
            <a:lvl2pPr marL="742950" indent="-285750">
              <a:defRPr>
                <a:solidFill>
                  <a:schemeClr val="tx1"/>
                </a:solidFill>
                <a:latin typeface="Huawei Sans" panose="020C0503030203020204" pitchFamily="34" charset="0"/>
                <a:ea typeface="方正兰亭黑简体" panose="02000000000000000000" pitchFamily="2" charset="-122"/>
              </a:defRPr>
            </a:lvl2pPr>
            <a:lvl3pPr marL="1143000" indent="-228600">
              <a:defRPr>
                <a:solidFill>
                  <a:schemeClr val="tx1"/>
                </a:solidFill>
                <a:latin typeface="Huawei Sans" panose="020C0503030203020204" pitchFamily="34" charset="0"/>
                <a:ea typeface="方正兰亭黑简体" panose="02000000000000000000" pitchFamily="2" charset="-122"/>
              </a:defRPr>
            </a:lvl3pPr>
            <a:lvl4pPr marL="1600200" indent="-228600">
              <a:defRPr>
                <a:solidFill>
                  <a:schemeClr val="tx1"/>
                </a:solidFill>
                <a:latin typeface="Huawei Sans" panose="020C0503030203020204" pitchFamily="34" charset="0"/>
                <a:ea typeface="方正兰亭黑简体" panose="02000000000000000000" pitchFamily="2" charset="-122"/>
              </a:defRPr>
            </a:lvl4pPr>
            <a:lvl5pPr marL="2057400" indent="-228600">
              <a:defRPr>
                <a:solidFill>
                  <a:schemeClr val="tx1"/>
                </a:solidFill>
                <a:latin typeface="Huawei Sans" panose="020C0503030203020204" pitchFamily="34" charset="0"/>
                <a:ea typeface="方正兰亭黑简体" panose="02000000000000000000" pitchFamily="2" charset="-122"/>
              </a:defRPr>
            </a:lvl5pPr>
            <a:lvl6pPr marL="25146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6pPr>
            <a:lvl7pPr marL="29718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7pPr>
            <a:lvl8pPr marL="34290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8pPr>
            <a:lvl9pPr marL="38862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9pPr>
          </a:lstStyle>
          <a:p>
            <a:pPr eaLnBrk="1" fontAlgn="ctr" hangingPunct="1"/>
            <a:r>
              <a:rPr lang="en-US" dirty="0">
                <a:latin typeface="Huawei Sans" panose="020C0503030203020204" pitchFamily="34" charset="0"/>
              </a:rPr>
              <a:t>Open Programmability System</a:t>
            </a:r>
          </a:p>
        </p:txBody>
      </p:sp>
      <p:sp>
        <p:nvSpPr>
          <p:cNvPr id="29" name="箭头: 上下 28"/>
          <p:cNvSpPr/>
          <p:nvPr/>
        </p:nvSpPr>
        <p:spPr>
          <a:xfrm>
            <a:off x="9434513" y="4390138"/>
            <a:ext cx="309562" cy="1060450"/>
          </a:xfrm>
          <a:prstGeom prst="upDownArrow">
            <a:avLst/>
          </a:prstGeom>
          <a:solidFill>
            <a:srgbClr val="F7C6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78" eaLnBrk="1" fontAlgn="ctr" hangingPunct="1">
              <a:spcBef>
                <a:spcPts val="0"/>
              </a:spcBef>
              <a:spcAft>
                <a:spcPts val="0"/>
              </a:spcAft>
              <a:defRPr/>
            </a:pPr>
            <a:endParaRPr lang="en-US" altLang="zh-CN" dirty="0">
              <a:latin typeface="Huawei Sans" panose="020C0503030203020204" pitchFamily="34" charset="0"/>
            </a:endParaRPr>
          </a:p>
        </p:txBody>
      </p:sp>
      <p:sp>
        <p:nvSpPr>
          <p:cNvPr id="60444" name="文本框 29"/>
          <p:cNvSpPr txBox="1">
            <a:spLocks noChangeArrowheads="1"/>
          </p:cNvSpPr>
          <p:nvPr/>
        </p:nvSpPr>
        <p:spPr bwMode="auto">
          <a:xfrm>
            <a:off x="9744075" y="4736213"/>
            <a:ext cx="566738"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Huawei Sans" panose="020C0503030203020204" pitchFamily="34" charset="0"/>
                <a:ea typeface="方正兰亭黑简体" panose="02000000000000000000" pitchFamily="2" charset="-122"/>
              </a:defRPr>
            </a:lvl1pPr>
            <a:lvl2pPr marL="742950" indent="-285750">
              <a:defRPr>
                <a:solidFill>
                  <a:schemeClr val="tx1"/>
                </a:solidFill>
                <a:latin typeface="Huawei Sans" panose="020C0503030203020204" pitchFamily="34" charset="0"/>
                <a:ea typeface="方正兰亭黑简体" panose="02000000000000000000" pitchFamily="2" charset="-122"/>
              </a:defRPr>
            </a:lvl2pPr>
            <a:lvl3pPr marL="1143000" indent="-228600">
              <a:defRPr>
                <a:solidFill>
                  <a:schemeClr val="tx1"/>
                </a:solidFill>
                <a:latin typeface="Huawei Sans" panose="020C0503030203020204" pitchFamily="34" charset="0"/>
                <a:ea typeface="方正兰亭黑简体" panose="02000000000000000000" pitchFamily="2" charset="-122"/>
              </a:defRPr>
            </a:lvl3pPr>
            <a:lvl4pPr marL="1600200" indent="-228600">
              <a:defRPr>
                <a:solidFill>
                  <a:schemeClr val="tx1"/>
                </a:solidFill>
                <a:latin typeface="Huawei Sans" panose="020C0503030203020204" pitchFamily="34" charset="0"/>
                <a:ea typeface="方正兰亭黑简体" panose="02000000000000000000" pitchFamily="2" charset="-122"/>
              </a:defRPr>
            </a:lvl4pPr>
            <a:lvl5pPr marL="2057400" indent="-228600">
              <a:defRPr>
                <a:solidFill>
                  <a:schemeClr val="tx1"/>
                </a:solidFill>
                <a:latin typeface="Huawei Sans" panose="020C0503030203020204" pitchFamily="34" charset="0"/>
                <a:ea typeface="方正兰亭黑简体" panose="02000000000000000000" pitchFamily="2" charset="-122"/>
              </a:defRPr>
            </a:lvl5pPr>
            <a:lvl6pPr marL="25146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6pPr>
            <a:lvl7pPr marL="29718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7pPr>
            <a:lvl8pPr marL="34290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8pPr>
            <a:lvl9pPr marL="38862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9pPr>
          </a:lstStyle>
          <a:p>
            <a:pPr eaLnBrk="1" fontAlgn="ctr" hangingPunct="1"/>
            <a:r>
              <a:rPr lang="en-US" dirty="0">
                <a:solidFill>
                  <a:srgbClr val="EC7061"/>
                </a:solidFill>
                <a:latin typeface="Huawei Sans" panose="020C0503030203020204" pitchFamily="34" charset="0"/>
              </a:rPr>
              <a:t>FTP</a:t>
            </a:r>
          </a:p>
        </p:txBody>
      </p:sp>
      <p:sp>
        <p:nvSpPr>
          <p:cNvPr id="32" name="文本框 31"/>
          <p:cNvSpPr txBox="1"/>
          <p:nvPr/>
        </p:nvSpPr>
        <p:spPr>
          <a:xfrm>
            <a:off x="1343025" y="3666238"/>
            <a:ext cx="1184275" cy="368300"/>
          </a:xfrm>
          <a:prstGeom prst="rect">
            <a:avLst/>
          </a:prstGeom>
          <a:noFill/>
        </p:spPr>
        <p:txBody>
          <a:bodyPr wrap="none">
            <a:spAutoFit/>
          </a:bodyPr>
          <a:lstStyle/>
          <a:p>
            <a:pPr defTabSz="914478" eaLnBrk="1" fontAlgn="ctr" hangingPunct="1">
              <a:spcBef>
                <a:spcPts val="0"/>
              </a:spcBef>
              <a:spcAft>
                <a:spcPts val="0"/>
              </a:spcAft>
              <a:defRPr/>
            </a:pPr>
            <a:r>
              <a:rPr lang="en-US" dirty="0" err="1">
                <a:solidFill>
                  <a:schemeClr val="bg1">
                    <a:lumMod val="50000"/>
                  </a:schemeClr>
                </a:solidFill>
                <a:latin typeface="Huawei Sans" panose="020C0503030203020204" pitchFamily="34" charset="0"/>
                <a:ea typeface="+mn-ea"/>
              </a:rPr>
              <a:t>paramiko</a:t>
            </a:r>
            <a:endParaRPr lang="en-US" dirty="0">
              <a:solidFill>
                <a:schemeClr val="bg1">
                  <a:lumMod val="50000"/>
                </a:schemeClr>
              </a:solidFill>
              <a:latin typeface="Huawei Sans" panose="020C0503030203020204" pitchFamily="34" charset="0"/>
              <a:ea typeface="+mn-ea"/>
            </a:endParaRPr>
          </a:p>
        </p:txBody>
      </p:sp>
      <p:sp>
        <p:nvSpPr>
          <p:cNvPr id="60446" name="文本框 32"/>
          <p:cNvSpPr txBox="1">
            <a:spLocks noChangeArrowheads="1"/>
          </p:cNvSpPr>
          <p:nvPr/>
        </p:nvSpPr>
        <p:spPr bwMode="auto">
          <a:xfrm>
            <a:off x="3017838" y="3666238"/>
            <a:ext cx="1004887"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Huawei Sans" panose="020C0503030203020204" pitchFamily="34" charset="0"/>
                <a:ea typeface="方正兰亭黑简体" panose="02000000000000000000" pitchFamily="2" charset="-122"/>
              </a:defRPr>
            </a:lvl1pPr>
            <a:lvl2pPr marL="742950" indent="-285750">
              <a:defRPr>
                <a:solidFill>
                  <a:schemeClr val="tx1"/>
                </a:solidFill>
                <a:latin typeface="Huawei Sans" panose="020C0503030203020204" pitchFamily="34" charset="0"/>
                <a:ea typeface="方正兰亭黑简体" panose="02000000000000000000" pitchFamily="2" charset="-122"/>
              </a:defRPr>
            </a:lvl2pPr>
            <a:lvl3pPr marL="1143000" indent="-228600">
              <a:defRPr>
                <a:solidFill>
                  <a:schemeClr val="tx1"/>
                </a:solidFill>
                <a:latin typeface="Huawei Sans" panose="020C0503030203020204" pitchFamily="34" charset="0"/>
                <a:ea typeface="方正兰亭黑简体" panose="02000000000000000000" pitchFamily="2" charset="-122"/>
              </a:defRPr>
            </a:lvl3pPr>
            <a:lvl4pPr marL="1600200" indent="-228600">
              <a:defRPr>
                <a:solidFill>
                  <a:schemeClr val="tx1"/>
                </a:solidFill>
                <a:latin typeface="Huawei Sans" panose="020C0503030203020204" pitchFamily="34" charset="0"/>
                <a:ea typeface="方正兰亭黑简体" panose="02000000000000000000" pitchFamily="2" charset="-122"/>
              </a:defRPr>
            </a:lvl4pPr>
            <a:lvl5pPr marL="2057400" indent="-228600">
              <a:defRPr>
                <a:solidFill>
                  <a:schemeClr val="tx1"/>
                </a:solidFill>
                <a:latin typeface="Huawei Sans" panose="020C0503030203020204" pitchFamily="34" charset="0"/>
                <a:ea typeface="方正兰亭黑简体" panose="02000000000000000000" pitchFamily="2" charset="-122"/>
              </a:defRPr>
            </a:lvl5pPr>
            <a:lvl6pPr marL="25146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6pPr>
            <a:lvl7pPr marL="29718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7pPr>
            <a:lvl8pPr marL="34290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8pPr>
            <a:lvl9pPr marL="38862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9pPr>
          </a:lstStyle>
          <a:p>
            <a:pPr eaLnBrk="1" fontAlgn="ctr" hangingPunct="1"/>
            <a:r>
              <a:rPr lang="en-US" dirty="0" err="1">
                <a:solidFill>
                  <a:srgbClr val="0070C0"/>
                </a:solidFill>
                <a:latin typeface="Huawei Sans" panose="020C0503030203020204" pitchFamily="34" charset="0"/>
              </a:rPr>
              <a:t>pysnmp</a:t>
            </a:r>
            <a:endParaRPr lang="en-US" dirty="0">
              <a:solidFill>
                <a:srgbClr val="0070C0"/>
              </a:solidFill>
              <a:latin typeface="Huawei Sans" panose="020C0503030203020204" pitchFamily="34" charset="0"/>
            </a:endParaRPr>
          </a:p>
        </p:txBody>
      </p:sp>
      <p:sp>
        <p:nvSpPr>
          <p:cNvPr id="34" name="文本框 33"/>
          <p:cNvSpPr txBox="1"/>
          <p:nvPr/>
        </p:nvSpPr>
        <p:spPr>
          <a:xfrm>
            <a:off x="4371975" y="3666238"/>
            <a:ext cx="992188" cy="368300"/>
          </a:xfrm>
          <a:prstGeom prst="rect">
            <a:avLst/>
          </a:prstGeom>
          <a:noFill/>
        </p:spPr>
        <p:txBody>
          <a:bodyPr wrap="none">
            <a:spAutoFit/>
          </a:bodyPr>
          <a:lstStyle/>
          <a:p>
            <a:pPr defTabSz="914478" eaLnBrk="1" fontAlgn="ctr" hangingPunct="1">
              <a:spcBef>
                <a:spcPts val="0"/>
              </a:spcBef>
              <a:spcAft>
                <a:spcPts val="0"/>
              </a:spcAft>
              <a:defRPr/>
            </a:pPr>
            <a:r>
              <a:rPr lang="en-US" dirty="0" err="1">
                <a:solidFill>
                  <a:schemeClr val="accent3">
                    <a:lumMod val="50000"/>
                  </a:schemeClr>
                </a:solidFill>
                <a:latin typeface="Huawei Sans" panose="020C0503030203020204" pitchFamily="34" charset="0"/>
                <a:ea typeface="+mn-ea"/>
              </a:rPr>
              <a:t>ncclient</a:t>
            </a:r>
            <a:endParaRPr lang="en-US" dirty="0">
              <a:solidFill>
                <a:schemeClr val="accent3">
                  <a:lumMod val="50000"/>
                </a:schemeClr>
              </a:solidFill>
              <a:latin typeface="Huawei Sans" panose="020C0503030203020204" pitchFamily="34" charset="0"/>
              <a:ea typeface="+mn-ea"/>
            </a:endParaRPr>
          </a:p>
        </p:txBody>
      </p:sp>
      <p:sp>
        <p:nvSpPr>
          <p:cNvPr id="35" name="文本框 34"/>
          <p:cNvSpPr txBox="1"/>
          <p:nvPr/>
        </p:nvSpPr>
        <p:spPr>
          <a:xfrm>
            <a:off x="5829300" y="3666238"/>
            <a:ext cx="1062038" cy="368300"/>
          </a:xfrm>
          <a:prstGeom prst="rect">
            <a:avLst/>
          </a:prstGeom>
          <a:noFill/>
        </p:spPr>
        <p:txBody>
          <a:bodyPr wrap="none">
            <a:spAutoFit/>
          </a:bodyPr>
          <a:lstStyle/>
          <a:p>
            <a:pPr defTabSz="914478" eaLnBrk="1" fontAlgn="ctr" hangingPunct="1">
              <a:spcBef>
                <a:spcPts val="0"/>
              </a:spcBef>
              <a:spcAft>
                <a:spcPts val="0"/>
              </a:spcAft>
              <a:defRPr/>
            </a:pPr>
            <a:r>
              <a:rPr lang="en-US" dirty="0">
                <a:solidFill>
                  <a:schemeClr val="accent3">
                    <a:lumMod val="50000"/>
                  </a:schemeClr>
                </a:solidFill>
                <a:latin typeface="Huawei Sans" panose="020C0503030203020204" pitchFamily="34" charset="0"/>
                <a:ea typeface="+mn-ea"/>
              </a:rPr>
              <a:t>requests</a:t>
            </a:r>
          </a:p>
        </p:txBody>
      </p:sp>
      <p:sp>
        <p:nvSpPr>
          <p:cNvPr id="36" name="文本框 35"/>
          <p:cNvSpPr txBox="1"/>
          <p:nvPr/>
        </p:nvSpPr>
        <p:spPr>
          <a:xfrm>
            <a:off x="7607300" y="3666238"/>
            <a:ext cx="642938" cy="368300"/>
          </a:xfrm>
          <a:prstGeom prst="rect">
            <a:avLst/>
          </a:prstGeom>
          <a:noFill/>
        </p:spPr>
        <p:txBody>
          <a:bodyPr wrap="none">
            <a:spAutoFit/>
          </a:bodyPr>
          <a:lstStyle/>
          <a:p>
            <a:pPr defTabSz="914478" eaLnBrk="1" fontAlgn="ctr" hangingPunct="1">
              <a:spcBef>
                <a:spcPts val="0"/>
              </a:spcBef>
              <a:spcAft>
                <a:spcPts val="0"/>
              </a:spcAft>
              <a:defRPr/>
            </a:pPr>
            <a:r>
              <a:rPr lang="en-US" dirty="0" err="1">
                <a:solidFill>
                  <a:schemeClr val="accent3">
                    <a:lumMod val="50000"/>
                  </a:schemeClr>
                </a:solidFill>
                <a:latin typeface="Huawei Sans" panose="020C0503030203020204" pitchFamily="34" charset="0"/>
                <a:ea typeface="+mn-ea"/>
              </a:rPr>
              <a:t>grpc</a:t>
            </a:r>
            <a:endParaRPr lang="en-US" dirty="0">
              <a:solidFill>
                <a:schemeClr val="accent3">
                  <a:lumMod val="50000"/>
                </a:schemeClr>
              </a:solidFill>
              <a:latin typeface="Huawei Sans" panose="020C0503030203020204" pitchFamily="34" charset="0"/>
              <a:ea typeface="+mn-ea"/>
            </a:endParaRPr>
          </a:p>
        </p:txBody>
      </p:sp>
      <p:sp>
        <p:nvSpPr>
          <p:cNvPr id="60450" name="文本框 36"/>
          <p:cNvSpPr txBox="1">
            <a:spLocks noChangeArrowheads="1"/>
          </p:cNvSpPr>
          <p:nvPr/>
        </p:nvSpPr>
        <p:spPr bwMode="auto">
          <a:xfrm>
            <a:off x="8980488" y="3696400"/>
            <a:ext cx="1922321"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Huawei Sans" panose="020C0503030203020204" pitchFamily="34" charset="0"/>
                <a:ea typeface="方正兰亭黑简体" panose="02000000000000000000" pitchFamily="2" charset="-122"/>
              </a:defRPr>
            </a:lvl1pPr>
            <a:lvl2pPr marL="742950" indent="-285750">
              <a:defRPr>
                <a:solidFill>
                  <a:schemeClr val="tx1"/>
                </a:solidFill>
                <a:latin typeface="Huawei Sans" panose="020C0503030203020204" pitchFamily="34" charset="0"/>
                <a:ea typeface="方正兰亭黑简体" panose="02000000000000000000" pitchFamily="2" charset="-122"/>
              </a:defRPr>
            </a:lvl2pPr>
            <a:lvl3pPr marL="1143000" indent="-228600">
              <a:defRPr>
                <a:solidFill>
                  <a:schemeClr val="tx1"/>
                </a:solidFill>
                <a:latin typeface="Huawei Sans" panose="020C0503030203020204" pitchFamily="34" charset="0"/>
                <a:ea typeface="方正兰亭黑简体" panose="02000000000000000000" pitchFamily="2" charset="-122"/>
              </a:defRPr>
            </a:lvl3pPr>
            <a:lvl4pPr marL="1600200" indent="-228600">
              <a:defRPr>
                <a:solidFill>
                  <a:schemeClr val="tx1"/>
                </a:solidFill>
                <a:latin typeface="Huawei Sans" panose="020C0503030203020204" pitchFamily="34" charset="0"/>
                <a:ea typeface="方正兰亭黑简体" panose="02000000000000000000" pitchFamily="2" charset="-122"/>
              </a:defRPr>
            </a:lvl4pPr>
            <a:lvl5pPr marL="2057400" indent="-228600">
              <a:defRPr>
                <a:solidFill>
                  <a:schemeClr val="tx1"/>
                </a:solidFill>
                <a:latin typeface="Huawei Sans" panose="020C0503030203020204" pitchFamily="34" charset="0"/>
                <a:ea typeface="方正兰亭黑简体" panose="02000000000000000000" pitchFamily="2" charset="-122"/>
              </a:defRPr>
            </a:lvl5pPr>
            <a:lvl6pPr marL="25146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6pPr>
            <a:lvl7pPr marL="29718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7pPr>
            <a:lvl8pPr marL="34290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8pPr>
            <a:lvl9pPr marL="38862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9pPr>
          </a:lstStyle>
          <a:p>
            <a:pPr eaLnBrk="1" fontAlgn="ctr" hangingPunct="1"/>
            <a:r>
              <a:rPr lang="en-US" sz="1600" dirty="0">
                <a:solidFill>
                  <a:schemeClr val="accent2"/>
                </a:solidFill>
                <a:latin typeface="Huawei Sans" panose="020C0503030203020204" pitchFamily="34" charset="0"/>
              </a:rPr>
              <a:t>Uploading .</a:t>
            </a:r>
            <a:r>
              <a:rPr lang="en-US" sz="1600" dirty="0" err="1">
                <a:solidFill>
                  <a:schemeClr val="accent2"/>
                </a:solidFill>
                <a:latin typeface="Huawei Sans" panose="020C0503030203020204" pitchFamily="34" charset="0"/>
              </a:rPr>
              <a:t>py</a:t>
            </a:r>
            <a:r>
              <a:rPr lang="en-US" sz="1600" dirty="0">
                <a:solidFill>
                  <a:schemeClr val="accent2"/>
                </a:solidFill>
                <a:latin typeface="Huawei Sans" panose="020C0503030203020204" pitchFamily="34" charset="0"/>
              </a:rPr>
              <a:t> files</a:t>
            </a:r>
          </a:p>
        </p:txBody>
      </p:sp>
    </p:spTree>
    <p:extLst>
      <p:ext uri="{BB962C8B-B14F-4D97-AF65-F5344CB8AC3E}">
        <p14:creationId xmlns:p14="http://schemas.microsoft.com/office/powerpoint/2010/main" val="276595055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defTabSz="914034">
              <a:spcAft>
                <a:spcPts val="0"/>
              </a:spcAft>
              <a:defRPr/>
            </a:pPr>
            <a:r>
              <a:rPr lang="en-US" sz="3499" dirty="0">
                <a:latin typeface="Huawei Sans" panose="020C0503030203020204" pitchFamily="34" charset="0"/>
              </a:rPr>
              <a:t>NCE Northbound Openness</a:t>
            </a:r>
          </a:p>
        </p:txBody>
      </p:sp>
      <p:sp>
        <p:nvSpPr>
          <p:cNvPr id="62467" name="文本占位符 3"/>
          <p:cNvSpPr txBox="1">
            <a:spLocks/>
          </p:cNvSpPr>
          <p:nvPr/>
        </p:nvSpPr>
        <p:spPr bwMode="auto">
          <a:xfrm>
            <a:off x="452438" y="1243013"/>
            <a:ext cx="11306175" cy="1060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01625" indent="-301625" defTabSz="912813">
              <a:lnSpc>
                <a:spcPct val="140000"/>
              </a:lnSpc>
              <a:spcBef>
                <a:spcPts val="788"/>
              </a:spcBef>
              <a:buFont typeface="Arial" panose="020B0604020202020204" pitchFamily="34" charset="0"/>
              <a:buChar char="•"/>
              <a:defRPr sz="2100">
                <a:solidFill>
                  <a:schemeClr val="tx1"/>
                </a:solidFill>
                <a:latin typeface="Huawei Sans" panose="020C0503030203020204" pitchFamily="34" charset="0"/>
                <a:ea typeface="方正兰亭黑简体" panose="02000000000000000000" pitchFamily="2" charset="-122"/>
              </a:defRPr>
            </a:lvl1pPr>
            <a:lvl2pPr marL="654050" indent="-250825" defTabSz="912813">
              <a:lnSpc>
                <a:spcPct val="140000"/>
              </a:lnSpc>
              <a:spcBef>
                <a:spcPts val="725"/>
              </a:spcBef>
              <a:buFont typeface="Huawei Sans" panose="020C0503030203020204" pitchFamily="34" charset="0"/>
              <a:buChar char="▫"/>
              <a:defRPr sz="1900">
                <a:solidFill>
                  <a:schemeClr val="tx1"/>
                </a:solidFill>
                <a:latin typeface="Huawei Sans" panose="020C0503030203020204" pitchFamily="34" charset="0"/>
                <a:ea typeface="方正兰亭黑简体" panose="02000000000000000000" pitchFamily="2" charset="-122"/>
              </a:defRPr>
            </a:lvl2pPr>
            <a:lvl3pPr marL="1003300" indent="-200025" defTabSz="912813">
              <a:lnSpc>
                <a:spcPct val="140000"/>
              </a:lnSpc>
              <a:spcBef>
                <a:spcPts val="650"/>
              </a:spcBef>
              <a:buFont typeface="微软雅黑" panose="020B0503020204020204" pitchFamily="34" charset="-122"/>
              <a:buChar char="▪"/>
              <a:defRPr sz="1700">
                <a:solidFill>
                  <a:schemeClr val="tx1"/>
                </a:solidFill>
                <a:latin typeface="Huawei Sans" panose="020C0503030203020204" pitchFamily="34" charset="0"/>
                <a:ea typeface="方正兰亭黑简体" panose="02000000000000000000" pitchFamily="2" charset="-122"/>
              </a:defRPr>
            </a:lvl3pPr>
            <a:lvl4pPr marL="1398588" indent="-196850" defTabSz="912813">
              <a:lnSpc>
                <a:spcPct val="140000"/>
              </a:lnSpc>
              <a:spcBef>
                <a:spcPts val="575"/>
              </a:spcBef>
              <a:buFont typeface="Huawei Sans" panose="020C0503030203020204" pitchFamily="34" charset="0"/>
              <a:buChar char="−"/>
              <a:defRPr sz="1500">
                <a:solidFill>
                  <a:schemeClr val="tx1"/>
                </a:solidFill>
                <a:latin typeface="Huawei Sans" panose="020C0503030203020204" pitchFamily="34" charset="0"/>
                <a:ea typeface="方正兰亭黑简体" panose="02000000000000000000" pitchFamily="2" charset="-122"/>
              </a:defRPr>
            </a:lvl4pPr>
            <a:lvl5pPr marL="1801813" indent="-200025" defTabSz="912813">
              <a:lnSpc>
                <a:spcPct val="140000"/>
              </a:lnSpc>
              <a:spcBef>
                <a:spcPts val="575"/>
              </a:spcBef>
              <a:buFont typeface="Huawei Sans" panose="020C0503030203020204" pitchFamily="34" charset="0"/>
              <a:buChar char="~"/>
              <a:defRPr sz="1300">
                <a:solidFill>
                  <a:schemeClr val="tx1"/>
                </a:solidFill>
                <a:latin typeface="Huawei Sans" panose="020C0503030203020204" pitchFamily="34" charset="0"/>
                <a:ea typeface="方正兰亭黑简体" panose="02000000000000000000" pitchFamily="2" charset="-122"/>
              </a:defRPr>
            </a:lvl5pPr>
            <a:lvl6pPr marL="2259013" indent="-200025" defTabSz="912813" fontAlgn="base">
              <a:lnSpc>
                <a:spcPct val="140000"/>
              </a:lnSpc>
              <a:spcBef>
                <a:spcPts val="575"/>
              </a:spcBef>
              <a:spcAft>
                <a:spcPct val="0"/>
              </a:spcAft>
              <a:buFont typeface="Huawei Sans" panose="020C0503030203020204" pitchFamily="34" charset="0"/>
              <a:buChar char="~"/>
              <a:defRPr sz="1300">
                <a:solidFill>
                  <a:schemeClr val="tx1"/>
                </a:solidFill>
                <a:latin typeface="Huawei Sans" panose="020C0503030203020204" pitchFamily="34" charset="0"/>
                <a:ea typeface="方正兰亭黑简体" panose="02000000000000000000" pitchFamily="2" charset="-122"/>
              </a:defRPr>
            </a:lvl6pPr>
            <a:lvl7pPr marL="2716213" indent="-200025" defTabSz="912813" fontAlgn="base">
              <a:lnSpc>
                <a:spcPct val="140000"/>
              </a:lnSpc>
              <a:spcBef>
                <a:spcPts val="575"/>
              </a:spcBef>
              <a:spcAft>
                <a:spcPct val="0"/>
              </a:spcAft>
              <a:buFont typeface="Huawei Sans" panose="020C0503030203020204" pitchFamily="34" charset="0"/>
              <a:buChar char="~"/>
              <a:defRPr sz="1300">
                <a:solidFill>
                  <a:schemeClr val="tx1"/>
                </a:solidFill>
                <a:latin typeface="Huawei Sans" panose="020C0503030203020204" pitchFamily="34" charset="0"/>
                <a:ea typeface="方正兰亭黑简体" panose="02000000000000000000" pitchFamily="2" charset="-122"/>
              </a:defRPr>
            </a:lvl7pPr>
            <a:lvl8pPr marL="3173413" indent="-200025" defTabSz="912813" fontAlgn="base">
              <a:lnSpc>
                <a:spcPct val="140000"/>
              </a:lnSpc>
              <a:spcBef>
                <a:spcPts val="575"/>
              </a:spcBef>
              <a:spcAft>
                <a:spcPct val="0"/>
              </a:spcAft>
              <a:buFont typeface="Huawei Sans" panose="020C0503030203020204" pitchFamily="34" charset="0"/>
              <a:buChar char="~"/>
              <a:defRPr sz="1300">
                <a:solidFill>
                  <a:schemeClr val="tx1"/>
                </a:solidFill>
                <a:latin typeface="Huawei Sans" panose="020C0503030203020204" pitchFamily="34" charset="0"/>
                <a:ea typeface="方正兰亭黑简体" panose="02000000000000000000" pitchFamily="2" charset="-122"/>
              </a:defRPr>
            </a:lvl8pPr>
            <a:lvl9pPr marL="3630613" indent="-200025" defTabSz="912813" fontAlgn="base">
              <a:lnSpc>
                <a:spcPct val="140000"/>
              </a:lnSpc>
              <a:spcBef>
                <a:spcPts val="575"/>
              </a:spcBef>
              <a:spcAft>
                <a:spcPct val="0"/>
              </a:spcAft>
              <a:buFont typeface="Huawei Sans" panose="020C0503030203020204" pitchFamily="34" charset="0"/>
              <a:buChar char="~"/>
              <a:defRPr sz="1300">
                <a:solidFill>
                  <a:schemeClr val="tx1"/>
                </a:solidFill>
                <a:latin typeface="Huawei Sans" panose="020C0503030203020204" pitchFamily="34" charset="0"/>
                <a:ea typeface="方正兰亭黑简体" panose="02000000000000000000" pitchFamily="2" charset="-122"/>
              </a:defRPr>
            </a:lvl9pPr>
          </a:lstStyle>
          <a:p>
            <a:pPr eaLnBrk="1" fontAlgn="ctr" hangingPunct="1"/>
            <a:r>
              <a:rPr lang="en-US" sz="1600" dirty="0">
                <a:latin typeface="Huawei Sans" panose="020C0503030203020204" pitchFamily="34" charset="0"/>
              </a:rPr>
              <a:t>The openness and programmability of the controller provide engineers with guidance on how to implement network automation through programming based on the open capabilities of the SDN controller.</a:t>
            </a:r>
          </a:p>
          <a:p>
            <a:pPr eaLnBrk="1" fontAlgn="ctr" hangingPunct="1"/>
            <a:r>
              <a:rPr lang="en-US" sz="1600" dirty="0">
                <a:latin typeface="Huawei Sans" panose="020C0503030203020204" pitchFamily="34" charset="0"/>
              </a:rPr>
              <a:t>Huawei </a:t>
            </a:r>
            <a:r>
              <a:rPr lang="en-US" sz="1600" dirty="0" err="1">
                <a:latin typeface="Huawei Sans" panose="020C0503030203020204" pitchFamily="34" charset="0"/>
              </a:rPr>
              <a:t>iMaster</a:t>
            </a:r>
            <a:r>
              <a:rPr lang="en-US" sz="1600" dirty="0">
                <a:latin typeface="Huawei Sans" panose="020C0503030203020204" pitchFamily="34" charset="0"/>
              </a:rPr>
              <a:t> NCE </a:t>
            </a:r>
            <a:r>
              <a:rPr lang="en-US" sz="1600" dirty="0" smtClean="0">
                <a:latin typeface="Huawei Sans" panose="020C0503030203020204" pitchFamily="34" charset="0"/>
              </a:rPr>
              <a:t>includes controllers </a:t>
            </a:r>
            <a:r>
              <a:rPr lang="en-US" sz="1600" dirty="0">
                <a:latin typeface="Huawei Sans" panose="020C0503030203020204" pitchFamily="34" charset="0"/>
              </a:rPr>
              <a:t>and provides northbound RESTful APIs. This course module focuses on how to use tools to invoke NCE NBIs.</a:t>
            </a:r>
          </a:p>
        </p:txBody>
      </p:sp>
      <p:grpSp>
        <p:nvGrpSpPr>
          <p:cNvPr id="36" name="组合 35"/>
          <p:cNvGrpSpPr/>
          <p:nvPr/>
        </p:nvGrpSpPr>
        <p:grpSpPr>
          <a:xfrm>
            <a:off x="1620444" y="2642622"/>
            <a:ext cx="8951112" cy="3584209"/>
            <a:chOff x="1620444" y="2642622"/>
            <a:chExt cx="8951112" cy="3584209"/>
          </a:xfrm>
        </p:grpSpPr>
        <p:sp>
          <p:nvSpPr>
            <p:cNvPr id="38" name="Right Arrow 157">
              <a:extLst>
                <a:ext uri="{FF2B5EF4-FFF2-40B4-BE49-F238E27FC236}">
                  <a16:creationId xmlns="" xmlns:a16="http://schemas.microsoft.com/office/drawing/2014/main" id="{89869E59-FCB1-451C-A619-BC7C1967AD36}"/>
                </a:ext>
              </a:extLst>
            </p:cNvPr>
            <p:cNvSpPr/>
            <p:nvPr/>
          </p:nvSpPr>
          <p:spPr>
            <a:xfrm rot="16200000">
              <a:off x="5649015" y="2788173"/>
              <a:ext cx="647343" cy="356242"/>
            </a:xfrm>
            <a:prstGeom prst="rightArrow">
              <a:avLst>
                <a:gd name="adj1" fmla="val 40000"/>
                <a:gd name="adj2" fmla="val 50000"/>
              </a:avLst>
            </a:prstGeom>
            <a:gradFill flip="none" rotWithShape="1">
              <a:gsLst>
                <a:gs pos="15000">
                  <a:schemeClr val="accent1">
                    <a:lumMod val="5000"/>
                    <a:lumOff val="95000"/>
                    <a:alpha val="0"/>
                  </a:schemeClr>
                </a:gs>
                <a:gs pos="81000">
                  <a:srgbClr val="FFF2CC"/>
                </a:gs>
              </a:gsLst>
              <a:lin ang="0" scaled="1"/>
              <a:tileRect/>
            </a:gradFill>
            <a:ln w="15875">
              <a:gradFill flip="none" rotWithShape="1">
                <a:gsLst>
                  <a:gs pos="11000">
                    <a:schemeClr val="accent1">
                      <a:lumMod val="0"/>
                      <a:lumOff val="100000"/>
                      <a:alpha val="0"/>
                    </a:schemeClr>
                  </a:gs>
                  <a:gs pos="67000">
                    <a:srgbClr val="FFD17D"/>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9" name="Oval 124">
              <a:extLst>
                <a:ext uri="{FF2B5EF4-FFF2-40B4-BE49-F238E27FC236}">
                  <a16:creationId xmlns="" xmlns:a16="http://schemas.microsoft.com/office/drawing/2014/main" id="{F2576457-C676-4A6C-99B7-D61869749356}"/>
                </a:ext>
              </a:extLst>
            </p:cNvPr>
            <p:cNvSpPr/>
            <p:nvPr/>
          </p:nvSpPr>
          <p:spPr>
            <a:xfrm>
              <a:off x="3281144" y="4747159"/>
              <a:ext cx="5440680" cy="1479672"/>
            </a:xfrm>
            <a:prstGeom prst="ellipse">
              <a:avLst/>
            </a:prstGeom>
            <a:gradFill flip="none" rotWithShape="1">
              <a:gsLst>
                <a:gs pos="0">
                  <a:srgbClr val="5B9BD5">
                    <a:lumMod val="5000"/>
                    <a:lumOff val="95000"/>
                  </a:srgbClr>
                </a:gs>
                <a:gs pos="100000">
                  <a:srgbClr val="99CCFF"/>
                </a:gs>
              </a:gsLst>
              <a:lin ang="5400000" scaled="1"/>
              <a:tileRect/>
            </a:gradFill>
            <a:ln w="12700" cap="flat" cmpd="sng" algn="ctr">
              <a:noFill/>
              <a:prstDash val="solid"/>
              <a:miter lim="800000"/>
            </a:ln>
            <a:effectLst/>
          </p:spPr>
          <p:txBody>
            <a:bodyPr rtlCol="0" anchor="ctr"/>
            <a:lstStyle/>
            <a:p>
              <a:pPr marL="0" marR="0" lvl="0" indent="0" algn="ctr" defTabSz="914309"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endParaRPr>
            </a:p>
          </p:txBody>
        </p:sp>
        <p:pic>
          <p:nvPicPr>
            <p:cNvPr id="40" name="图片 265">
              <a:extLst>
                <a:ext uri="{FF2B5EF4-FFF2-40B4-BE49-F238E27FC236}">
                  <a16:creationId xmlns="" xmlns:a16="http://schemas.microsoft.com/office/drawing/2014/main" id="{DBBF17FF-D46E-4611-8376-FC5A40B23B0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289451" y="4699659"/>
              <a:ext cx="348768" cy="306446"/>
            </a:xfrm>
            <a:prstGeom prst="rect">
              <a:avLst/>
            </a:prstGeom>
          </p:spPr>
        </p:pic>
        <p:pic>
          <p:nvPicPr>
            <p:cNvPr id="41" name="图片 265">
              <a:extLst>
                <a:ext uri="{FF2B5EF4-FFF2-40B4-BE49-F238E27FC236}">
                  <a16:creationId xmlns="" xmlns:a16="http://schemas.microsoft.com/office/drawing/2014/main" id="{A782E346-1B30-4BFF-8529-DEAE7B65573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372367" y="4699659"/>
              <a:ext cx="348768" cy="306446"/>
            </a:xfrm>
            <a:prstGeom prst="rect">
              <a:avLst/>
            </a:prstGeom>
          </p:spPr>
        </p:pic>
        <p:cxnSp>
          <p:nvCxnSpPr>
            <p:cNvPr id="42" name="Straight Connector 4">
              <a:extLst>
                <a:ext uri="{FF2B5EF4-FFF2-40B4-BE49-F238E27FC236}">
                  <a16:creationId xmlns="" xmlns:a16="http://schemas.microsoft.com/office/drawing/2014/main" id="{09F53F08-3984-4508-AA71-4B220357F8B5}"/>
                </a:ext>
              </a:extLst>
            </p:cNvPr>
            <p:cNvCxnSpPr>
              <a:cxnSpLocks/>
            </p:cNvCxnSpPr>
            <p:nvPr/>
          </p:nvCxnSpPr>
          <p:spPr>
            <a:xfrm>
              <a:off x="5638219" y="4967182"/>
              <a:ext cx="734148" cy="0"/>
            </a:xfrm>
            <a:prstGeom prst="line">
              <a:avLst/>
            </a:prstGeom>
            <a:noFill/>
            <a:ln w="19050" cap="flat" cmpd="sng" algn="ctr">
              <a:solidFill>
                <a:sysClr val="windowText" lastClr="000000"/>
              </a:solidFill>
              <a:prstDash val="solid"/>
              <a:miter lim="800000"/>
            </a:ln>
            <a:effectLst/>
          </p:spPr>
        </p:cxnSp>
        <p:pic>
          <p:nvPicPr>
            <p:cNvPr id="43" name="图片 265">
              <a:extLst>
                <a:ext uri="{FF2B5EF4-FFF2-40B4-BE49-F238E27FC236}">
                  <a16:creationId xmlns="" xmlns:a16="http://schemas.microsoft.com/office/drawing/2014/main" id="{B1FE24A5-9812-4233-9CED-7909924450F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875352" y="5306328"/>
              <a:ext cx="348768" cy="306446"/>
            </a:xfrm>
            <a:prstGeom prst="rect">
              <a:avLst/>
            </a:prstGeom>
          </p:spPr>
        </p:pic>
        <p:pic>
          <p:nvPicPr>
            <p:cNvPr id="44" name="图片 265">
              <a:extLst>
                <a:ext uri="{FF2B5EF4-FFF2-40B4-BE49-F238E27FC236}">
                  <a16:creationId xmlns="" xmlns:a16="http://schemas.microsoft.com/office/drawing/2014/main" id="{D68FB95F-99F5-4455-93FB-2A44623752B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436563" y="5707022"/>
              <a:ext cx="348768" cy="306446"/>
            </a:xfrm>
            <a:prstGeom prst="rect">
              <a:avLst/>
            </a:prstGeom>
          </p:spPr>
        </p:pic>
        <p:cxnSp>
          <p:nvCxnSpPr>
            <p:cNvPr id="45" name="Straight Connector 9">
              <a:extLst>
                <a:ext uri="{FF2B5EF4-FFF2-40B4-BE49-F238E27FC236}">
                  <a16:creationId xmlns="" xmlns:a16="http://schemas.microsoft.com/office/drawing/2014/main" id="{A802B687-A8EB-454A-BCDC-479558E16997}"/>
                </a:ext>
              </a:extLst>
            </p:cNvPr>
            <p:cNvCxnSpPr>
              <a:stCxn id="43" idx="3"/>
              <a:endCxn id="44" idx="0"/>
            </p:cNvCxnSpPr>
            <p:nvPr/>
          </p:nvCxnSpPr>
          <p:spPr>
            <a:xfrm>
              <a:off x="4224120" y="5459551"/>
              <a:ext cx="386827" cy="247471"/>
            </a:xfrm>
            <a:prstGeom prst="line">
              <a:avLst/>
            </a:prstGeom>
            <a:noFill/>
            <a:ln w="19050" cap="flat" cmpd="sng" algn="ctr">
              <a:solidFill>
                <a:sysClr val="windowText" lastClr="000000"/>
              </a:solidFill>
              <a:prstDash val="solid"/>
              <a:miter lim="800000"/>
            </a:ln>
            <a:effectLst/>
          </p:spPr>
        </p:cxnSp>
        <p:cxnSp>
          <p:nvCxnSpPr>
            <p:cNvPr id="46" name="Straight Connector 15">
              <a:extLst>
                <a:ext uri="{FF2B5EF4-FFF2-40B4-BE49-F238E27FC236}">
                  <a16:creationId xmlns="" xmlns:a16="http://schemas.microsoft.com/office/drawing/2014/main" id="{35CA2F18-103B-461A-B00A-1A31F9281DA9}"/>
                </a:ext>
              </a:extLst>
            </p:cNvPr>
            <p:cNvCxnSpPr>
              <a:stCxn id="43" idx="3"/>
              <a:endCxn id="40" idx="2"/>
            </p:cNvCxnSpPr>
            <p:nvPr/>
          </p:nvCxnSpPr>
          <p:spPr>
            <a:xfrm flipV="1">
              <a:off x="4224120" y="5006105"/>
              <a:ext cx="1239715" cy="453446"/>
            </a:xfrm>
            <a:prstGeom prst="line">
              <a:avLst/>
            </a:prstGeom>
            <a:noFill/>
            <a:ln w="19050" cap="flat" cmpd="sng" algn="ctr">
              <a:solidFill>
                <a:sysClr val="windowText" lastClr="000000"/>
              </a:solidFill>
              <a:prstDash val="solid"/>
              <a:miter lim="800000"/>
            </a:ln>
            <a:effectLst/>
          </p:spPr>
        </p:cxnSp>
        <p:pic>
          <p:nvPicPr>
            <p:cNvPr id="47" name="图片 265">
              <a:extLst>
                <a:ext uri="{FF2B5EF4-FFF2-40B4-BE49-F238E27FC236}">
                  <a16:creationId xmlns="" xmlns:a16="http://schemas.microsoft.com/office/drawing/2014/main" id="{2F3CD32A-E99B-4C0D-8DF6-E4709282743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234030" y="5707022"/>
              <a:ext cx="348768" cy="306446"/>
            </a:xfrm>
            <a:prstGeom prst="rect">
              <a:avLst/>
            </a:prstGeom>
          </p:spPr>
        </p:pic>
        <p:cxnSp>
          <p:nvCxnSpPr>
            <p:cNvPr id="48" name="Straight Connector 67">
              <a:extLst>
                <a:ext uri="{FF2B5EF4-FFF2-40B4-BE49-F238E27FC236}">
                  <a16:creationId xmlns="" xmlns:a16="http://schemas.microsoft.com/office/drawing/2014/main" id="{E0451DAA-466D-4BE7-8194-C2F203785446}"/>
                </a:ext>
              </a:extLst>
            </p:cNvPr>
            <p:cNvCxnSpPr>
              <a:endCxn id="41" idx="2"/>
            </p:cNvCxnSpPr>
            <p:nvPr/>
          </p:nvCxnSpPr>
          <p:spPr>
            <a:xfrm flipH="1" flipV="1">
              <a:off x="6546751" y="5006105"/>
              <a:ext cx="1257300" cy="453446"/>
            </a:xfrm>
            <a:prstGeom prst="line">
              <a:avLst/>
            </a:prstGeom>
            <a:noFill/>
            <a:ln w="19050" cap="flat" cmpd="sng" algn="ctr">
              <a:solidFill>
                <a:sysClr val="windowText" lastClr="000000"/>
              </a:solidFill>
              <a:prstDash val="solid"/>
              <a:miter lim="800000"/>
            </a:ln>
            <a:effectLst/>
          </p:spPr>
        </p:cxnSp>
        <p:cxnSp>
          <p:nvCxnSpPr>
            <p:cNvPr id="49" name="Straight Connector 70">
              <a:extLst>
                <a:ext uri="{FF2B5EF4-FFF2-40B4-BE49-F238E27FC236}">
                  <a16:creationId xmlns="" xmlns:a16="http://schemas.microsoft.com/office/drawing/2014/main" id="{BB378A57-B60A-4D3E-9A16-899E932E46BF}"/>
                </a:ext>
              </a:extLst>
            </p:cNvPr>
            <p:cNvCxnSpPr>
              <a:endCxn id="47" idx="0"/>
            </p:cNvCxnSpPr>
            <p:nvPr/>
          </p:nvCxnSpPr>
          <p:spPr>
            <a:xfrm flipH="1">
              <a:off x="7408414" y="5459551"/>
              <a:ext cx="395637" cy="247471"/>
            </a:xfrm>
            <a:prstGeom prst="line">
              <a:avLst/>
            </a:prstGeom>
            <a:noFill/>
            <a:ln w="19050" cap="flat" cmpd="sng" algn="ctr">
              <a:solidFill>
                <a:sysClr val="windowText" lastClr="000000"/>
              </a:solidFill>
              <a:prstDash val="solid"/>
              <a:miter lim="800000"/>
            </a:ln>
            <a:effectLst/>
          </p:spPr>
        </p:cxnSp>
        <p:pic>
          <p:nvPicPr>
            <p:cNvPr id="50" name="图片 265">
              <a:extLst>
                <a:ext uri="{FF2B5EF4-FFF2-40B4-BE49-F238E27FC236}">
                  <a16:creationId xmlns="" xmlns:a16="http://schemas.microsoft.com/office/drawing/2014/main" id="{5CA53EC6-F41A-470C-8F65-6D1AC1B3D6D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804051" y="5306328"/>
              <a:ext cx="348768" cy="306446"/>
            </a:xfrm>
            <a:prstGeom prst="rect">
              <a:avLst/>
            </a:prstGeom>
          </p:spPr>
        </p:pic>
        <p:cxnSp>
          <p:nvCxnSpPr>
            <p:cNvPr id="51" name="Straight Connector 18">
              <a:extLst>
                <a:ext uri="{FF2B5EF4-FFF2-40B4-BE49-F238E27FC236}">
                  <a16:creationId xmlns="" xmlns:a16="http://schemas.microsoft.com/office/drawing/2014/main" id="{D9B14C83-2563-4677-A9AB-F35D1CF758BF}"/>
                </a:ext>
              </a:extLst>
            </p:cNvPr>
            <p:cNvCxnSpPr>
              <a:stCxn id="44" idx="3"/>
              <a:endCxn id="47" idx="1"/>
            </p:cNvCxnSpPr>
            <p:nvPr/>
          </p:nvCxnSpPr>
          <p:spPr>
            <a:xfrm>
              <a:off x="4785331" y="5860245"/>
              <a:ext cx="2448699" cy="0"/>
            </a:xfrm>
            <a:prstGeom prst="line">
              <a:avLst/>
            </a:prstGeom>
            <a:noFill/>
            <a:ln w="19050" cap="flat" cmpd="sng" algn="ctr">
              <a:solidFill>
                <a:sysClr val="windowText" lastClr="000000"/>
              </a:solidFill>
              <a:prstDash val="solid"/>
              <a:miter lim="800000"/>
            </a:ln>
            <a:effectLst/>
          </p:spPr>
        </p:cxnSp>
        <p:cxnSp>
          <p:nvCxnSpPr>
            <p:cNvPr id="52" name="Straight Connector 15">
              <a:extLst>
                <a:ext uri="{FF2B5EF4-FFF2-40B4-BE49-F238E27FC236}">
                  <a16:creationId xmlns="" xmlns:a16="http://schemas.microsoft.com/office/drawing/2014/main" id="{83B31A62-6555-487B-9FED-C5928F1E76CE}"/>
                </a:ext>
              </a:extLst>
            </p:cNvPr>
            <p:cNvCxnSpPr>
              <a:stCxn id="47" idx="0"/>
              <a:endCxn id="40" idx="2"/>
            </p:cNvCxnSpPr>
            <p:nvPr/>
          </p:nvCxnSpPr>
          <p:spPr>
            <a:xfrm flipH="1" flipV="1">
              <a:off x="5463835" y="5006105"/>
              <a:ext cx="1944579" cy="700917"/>
            </a:xfrm>
            <a:prstGeom prst="line">
              <a:avLst/>
            </a:prstGeom>
            <a:noFill/>
            <a:ln w="19050" cap="flat" cmpd="sng" algn="ctr">
              <a:solidFill>
                <a:sysClr val="windowText" lastClr="000000"/>
              </a:solidFill>
              <a:prstDash val="solid"/>
              <a:miter lim="800000"/>
            </a:ln>
            <a:effectLst/>
          </p:spPr>
        </p:cxnSp>
        <p:cxnSp>
          <p:nvCxnSpPr>
            <p:cNvPr id="53" name="Straight Connector 15">
              <a:extLst>
                <a:ext uri="{FF2B5EF4-FFF2-40B4-BE49-F238E27FC236}">
                  <a16:creationId xmlns="" xmlns:a16="http://schemas.microsoft.com/office/drawing/2014/main" id="{7C0260CC-26E9-4504-A3EA-4F5E51B12117}"/>
                </a:ext>
              </a:extLst>
            </p:cNvPr>
            <p:cNvCxnSpPr>
              <a:stCxn id="44" idx="0"/>
              <a:endCxn id="41" idx="2"/>
            </p:cNvCxnSpPr>
            <p:nvPr/>
          </p:nvCxnSpPr>
          <p:spPr>
            <a:xfrm flipV="1">
              <a:off x="4610947" y="5006105"/>
              <a:ext cx="1935804" cy="700917"/>
            </a:xfrm>
            <a:prstGeom prst="line">
              <a:avLst/>
            </a:prstGeom>
            <a:noFill/>
            <a:ln w="19050" cap="flat" cmpd="sng" algn="ctr">
              <a:solidFill>
                <a:sysClr val="windowText" lastClr="000000"/>
              </a:solidFill>
              <a:prstDash val="solid"/>
              <a:miter lim="800000"/>
            </a:ln>
            <a:effectLst/>
          </p:spPr>
        </p:cxnSp>
        <p:cxnSp>
          <p:nvCxnSpPr>
            <p:cNvPr id="54" name="Straight Connector 15">
              <a:extLst>
                <a:ext uri="{FF2B5EF4-FFF2-40B4-BE49-F238E27FC236}">
                  <a16:creationId xmlns="" xmlns:a16="http://schemas.microsoft.com/office/drawing/2014/main" id="{10973969-D73E-42B2-A798-8E65588ECCA4}"/>
                </a:ext>
              </a:extLst>
            </p:cNvPr>
            <p:cNvCxnSpPr>
              <a:cxnSpLocks/>
              <a:stCxn id="43" idx="3"/>
              <a:endCxn id="47" idx="1"/>
            </p:cNvCxnSpPr>
            <p:nvPr/>
          </p:nvCxnSpPr>
          <p:spPr>
            <a:xfrm>
              <a:off x="4224120" y="5459551"/>
              <a:ext cx="3009910" cy="400694"/>
            </a:xfrm>
            <a:prstGeom prst="line">
              <a:avLst/>
            </a:prstGeom>
            <a:noFill/>
            <a:ln w="19050" cap="flat" cmpd="sng" algn="ctr">
              <a:solidFill>
                <a:sysClr val="windowText" lastClr="000000"/>
              </a:solidFill>
              <a:prstDash val="solid"/>
              <a:miter lim="800000"/>
            </a:ln>
            <a:effectLst/>
          </p:spPr>
        </p:cxnSp>
        <p:cxnSp>
          <p:nvCxnSpPr>
            <p:cNvPr id="55" name="Straight Connector 15">
              <a:extLst>
                <a:ext uri="{FF2B5EF4-FFF2-40B4-BE49-F238E27FC236}">
                  <a16:creationId xmlns="" xmlns:a16="http://schemas.microsoft.com/office/drawing/2014/main" id="{2754A6A9-D389-40E2-B986-5D38E424DB30}"/>
                </a:ext>
              </a:extLst>
            </p:cNvPr>
            <p:cNvCxnSpPr>
              <a:stCxn id="44" idx="3"/>
              <a:endCxn id="50" idx="1"/>
            </p:cNvCxnSpPr>
            <p:nvPr/>
          </p:nvCxnSpPr>
          <p:spPr>
            <a:xfrm flipV="1">
              <a:off x="4785331" y="5459551"/>
              <a:ext cx="3018720" cy="400694"/>
            </a:xfrm>
            <a:prstGeom prst="line">
              <a:avLst/>
            </a:prstGeom>
            <a:noFill/>
            <a:ln w="19050" cap="flat" cmpd="sng" algn="ctr">
              <a:solidFill>
                <a:sysClr val="windowText" lastClr="000000"/>
              </a:solidFill>
              <a:prstDash val="solid"/>
              <a:miter lim="800000"/>
            </a:ln>
            <a:effectLst/>
          </p:spPr>
        </p:cxnSp>
        <p:cxnSp>
          <p:nvCxnSpPr>
            <p:cNvPr id="56" name="Straight Connector 180">
              <a:extLst>
                <a:ext uri="{FF2B5EF4-FFF2-40B4-BE49-F238E27FC236}">
                  <a16:creationId xmlns="" xmlns:a16="http://schemas.microsoft.com/office/drawing/2014/main" id="{75519428-EE24-49EA-A6A8-E1C0BD3BBDCD}"/>
                </a:ext>
              </a:extLst>
            </p:cNvPr>
            <p:cNvCxnSpPr>
              <a:cxnSpLocks/>
              <a:stCxn id="68" idx="2"/>
              <a:endCxn id="43" idx="0"/>
            </p:cNvCxnSpPr>
            <p:nvPr/>
          </p:nvCxnSpPr>
          <p:spPr>
            <a:xfrm flipH="1">
              <a:off x="4049736" y="4298787"/>
              <a:ext cx="1949339" cy="1007541"/>
            </a:xfrm>
            <a:prstGeom prst="line">
              <a:avLst/>
            </a:prstGeom>
            <a:noFill/>
            <a:ln w="19050" cap="flat" cmpd="sng" algn="ctr">
              <a:solidFill>
                <a:srgbClr val="FFC000"/>
              </a:solidFill>
              <a:prstDash val="sysDash"/>
              <a:miter lim="800000"/>
            </a:ln>
            <a:effectLst/>
          </p:spPr>
        </p:cxnSp>
        <p:cxnSp>
          <p:nvCxnSpPr>
            <p:cNvPr id="57" name="Straight Connector 180">
              <a:extLst>
                <a:ext uri="{FF2B5EF4-FFF2-40B4-BE49-F238E27FC236}">
                  <a16:creationId xmlns="" xmlns:a16="http://schemas.microsoft.com/office/drawing/2014/main" id="{C39A2082-027E-40F3-A1AD-471870C3402E}"/>
                </a:ext>
              </a:extLst>
            </p:cNvPr>
            <p:cNvCxnSpPr>
              <a:cxnSpLocks/>
              <a:stCxn id="68" idx="2"/>
              <a:endCxn id="40" idx="0"/>
            </p:cNvCxnSpPr>
            <p:nvPr/>
          </p:nvCxnSpPr>
          <p:spPr>
            <a:xfrm flipH="1">
              <a:off x="5463835" y="4298787"/>
              <a:ext cx="535240" cy="400872"/>
            </a:xfrm>
            <a:prstGeom prst="line">
              <a:avLst/>
            </a:prstGeom>
            <a:noFill/>
            <a:ln w="19050" cap="flat" cmpd="sng" algn="ctr">
              <a:solidFill>
                <a:srgbClr val="FFC000"/>
              </a:solidFill>
              <a:prstDash val="sysDash"/>
              <a:miter lim="800000"/>
            </a:ln>
            <a:effectLst/>
          </p:spPr>
        </p:cxnSp>
        <p:cxnSp>
          <p:nvCxnSpPr>
            <p:cNvPr id="58" name="Straight Connector 180">
              <a:extLst>
                <a:ext uri="{FF2B5EF4-FFF2-40B4-BE49-F238E27FC236}">
                  <a16:creationId xmlns="" xmlns:a16="http://schemas.microsoft.com/office/drawing/2014/main" id="{79360EF3-FCD3-4A19-812C-BA1F72D31DFD}"/>
                </a:ext>
              </a:extLst>
            </p:cNvPr>
            <p:cNvCxnSpPr>
              <a:cxnSpLocks/>
              <a:stCxn id="68" idx="2"/>
              <a:endCxn id="41" idx="0"/>
            </p:cNvCxnSpPr>
            <p:nvPr/>
          </p:nvCxnSpPr>
          <p:spPr>
            <a:xfrm>
              <a:off x="5999075" y="4298787"/>
              <a:ext cx="547676" cy="400872"/>
            </a:xfrm>
            <a:prstGeom prst="line">
              <a:avLst/>
            </a:prstGeom>
            <a:noFill/>
            <a:ln w="19050" cap="flat" cmpd="sng" algn="ctr">
              <a:solidFill>
                <a:srgbClr val="FFC000"/>
              </a:solidFill>
              <a:prstDash val="sysDash"/>
              <a:miter lim="800000"/>
            </a:ln>
            <a:effectLst/>
          </p:spPr>
        </p:cxnSp>
        <p:cxnSp>
          <p:nvCxnSpPr>
            <p:cNvPr id="59" name="Straight Connector 180">
              <a:extLst>
                <a:ext uri="{FF2B5EF4-FFF2-40B4-BE49-F238E27FC236}">
                  <a16:creationId xmlns="" xmlns:a16="http://schemas.microsoft.com/office/drawing/2014/main" id="{DE6CCA58-AEE3-40B1-BC20-D5C15C171453}"/>
                </a:ext>
              </a:extLst>
            </p:cNvPr>
            <p:cNvCxnSpPr>
              <a:cxnSpLocks/>
              <a:stCxn id="68" idx="2"/>
              <a:endCxn id="50" idx="0"/>
            </p:cNvCxnSpPr>
            <p:nvPr/>
          </p:nvCxnSpPr>
          <p:spPr>
            <a:xfrm>
              <a:off x="5999075" y="4298787"/>
              <a:ext cx="1979360" cy="1007541"/>
            </a:xfrm>
            <a:prstGeom prst="line">
              <a:avLst/>
            </a:prstGeom>
            <a:noFill/>
            <a:ln w="19050" cap="flat" cmpd="sng" algn="ctr">
              <a:solidFill>
                <a:srgbClr val="FFC000"/>
              </a:solidFill>
              <a:prstDash val="sysDash"/>
              <a:miter lim="800000"/>
            </a:ln>
            <a:effectLst/>
          </p:spPr>
        </p:cxnSp>
        <p:cxnSp>
          <p:nvCxnSpPr>
            <p:cNvPr id="60" name="Straight Connector 180">
              <a:extLst>
                <a:ext uri="{FF2B5EF4-FFF2-40B4-BE49-F238E27FC236}">
                  <a16:creationId xmlns="" xmlns:a16="http://schemas.microsoft.com/office/drawing/2014/main" id="{63D6B4BB-6E50-4CAB-86C0-D4181268E40E}"/>
                </a:ext>
              </a:extLst>
            </p:cNvPr>
            <p:cNvCxnSpPr>
              <a:cxnSpLocks/>
              <a:stCxn id="68" idx="2"/>
              <a:endCxn id="47" idx="0"/>
            </p:cNvCxnSpPr>
            <p:nvPr/>
          </p:nvCxnSpPr>
          <p:spPr>
            <a:xfrm>
              <a:off x="5999075" y="4298787"/>
              <a:ext cx="1409339" cy="1408235"/>
            </a:xfrm>
            <a:prstGeom prst="line">
              <a:avLst/>
            </a:prstGeom>
            <a:noFill/>
            <a:ln w="19050" cap="flat" cmpd="sng" algn="ctr">
              <a:solidFill>
                <a:srgbClr val="FFC000"/>
              </a:solidFill>
              <a:prstDash val="sysDash"/>
              <a:miter lim="800000"/>
            </a:ln>
            <a:effectLst/>
          </p:spPr>
        </p:cxnSp>
        <p:cxnSp>
          <p:nvCxnSpPr>
            <p:cNvPr id="61" name="Straight Connector 180">
              <a:extLst>
                <a:ext uri="{FF2B5EF4-FFF2-40B4-BE49-F238E27FC236}">
                  <a16:creationId xmlns="" xmlns:a16="http://schemas.microsoft.com/office/drawing/2014/main" id="{10CBAC3B-FD15-4E3D-A43F-5EE4D510F3FB}"/>
                </a:ext>
              </a:extLst>
            </p:cNvPr>
            <p:cNvCxnSpPr>
              <a:cxnSpLocks/>
              <a:stCxn id="68" idx="2"/>
              <a:endCxn id="44" idx="0"/>
            </p:cNvCxnSpPr>
            <p:nvPr/>
          </p:nvCxnSpPr>
          <p:spPr>
            <a:xfrm flipH="1">
              <a:off x="4610947" y="4298787"/>
              <a:ext cx="1388128" cy="1408235"/>
            </a:xfrm>
            <a:prstGeom prst="line">
              <a:avLst/>
            </a:prstGeom>
            <a:noFill/>
            <a:ln w="19050" cap="flat" cmpd="sng" algn="ctr">
              <a:solidFill>
                <a:srgbClr val="FFC000"/>
              </a:solidFill>
              <a:prstDash val="sysDash"/>
              <a:miter lim="800000"/>
            </a:ln>
            <a:effectLst/>
          </p:spPr>
        </p:cxnSp>
        <p:sp>
          <p:nvSpPr>
            <p:cNvPr id="62" name="文本框 61">
              <a:extLst>
                <a:ext uri="{FF2B5EF4-FFF2-40B4-BE49-F238E27FC236}">
                  <a16:creationId xmlns="" xmlns:a16="http://schemas.microsoft.com/office/drawing/2014/main" id="{0E9F108D-B9F6-4400-84F4-1A2271A3CD12}"/>
                </a:ext>
              </a:extLst>
            </p:cNvPr>
            <p:cNvSpPr txBox="1"/>
            <p:nvPr/>
          </p:nvSpPr>
          <p:spPr>
            <a:xfrm>
              <a:off x="4521690" y="2702544"/>
              <a:ext cx="1388871" cy="338554"/>
            </a:xfrm>
            <a:prstGeom prst="rect">
              <a:avLst/>
            </a:prstGeom>
            <a:noFill/>
          </p:spPr>
          <p:txBody>
            <a:bodyPr wrap="square" rtlCol="0">
              <a:spAutoFit/>
            </a:bodyPr>
            <a:lstStyle/>
            <a:p>
              <a:r>
                <a:rPr lang="en-US" altLang="zh-CN" sz="1600">
                  <a:solidFill>
                    <a:srgbClr val="EC7061"/>
                  </a:solidFill>
                </a:rPr>
                <a:t>RESTful API</a:t>
              </a:r>
              <a:endParaRPr lang="zh-CN" altLang="en-US" sz="1600">
                <a:solidFill>
                  <a:srgbClr val="EC7061"/>
                </a:solidFill>
              </a:endParaRPr>
            </a:p>
          </p:txBody>
        </p:sp>
        <p:sp>
          <p:nvSpPr>
            <p:cNvPr id="63" name="Oval 124">
              <a:extLst>
                <a:ext uri="{FF2B5EF4-FFF2-40B4-BE49-F238E27FC236}">
                  <a16:creationId xmlns="" xmlns:a16="http://schemas.microsoft.com/office/drawing/2014/main" id="{8CBBB274-9BE7-42BC-957B-BC78A8387BD1}"/>
                </a:ext>
              </a:extLst>
            </p:cNvPr>
            <p:cNvSpPr/>
            <p:nvPr/>
          </p:nvSpPr>
          <p:spPr>
            <a:xfrm>
              <a:off x="1620444" y="3214065"/>
              <a:ext cx="8951112" cy="796610"/>
            </a:xfrm>
            <a:prstGeom prst="ellipse">
              <a:avLst/>
            </a:prstGeom>
            <a:gradFill flip="none" rotWithShape="1">
              <a:gsLst>
                <a:gs pos="0">
                  <a:srgbClr val="5B9BD5">
                    <a:lumMod val="5000"/>
                    <a:lumOff val="95000"/>
                  </a:srgbClr>
                </a:gs>
                <a:gs pos="100000">
                  <a:schemeClr val="accent2">
                    <a:lumMod val="40000"/>
                    <a:lumOff val="60000"/>
                  </a:schemeClr>
                </a:gs>
              </a:gsLst>
              <a:lin ang="5400000" scaled="1"/>
              <a:tileRect/>
            </a:gradFill>
            <a:ln w="12700" cap="flat" cmpd="sng" algn="ctr">
              <a:noFill/>
              <a:prstDash val="solid"/>
              <a:miter lim="800000"/>
            </a:ln>
            <a:effectLst/>
          </p:spPr>
          <p:txBody>
            <a:bodyPr rtlCol="0" anchor="ctr"/>
            <a:lstStyle/>
            <a:p>
              <a:pPr marL="0" marR="0" lvl="0" indent="0" algn="ctr" defTabSz="914309"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endParaRPr>
            </a:p>
          </p:txBody>
        </p:sp>
        <p:sp>
          <p:nvSpPr>
            <p:cNvPr id="64" name="文本框 63">
              <a:extLst>
                <a:ext uri="{FF2B5EF4-FFF2-40B4-BE49-F238E27FC236}">
                  <a16:creationId xmlns="" xmlns:a16="http://schemas.microsoft.com/office/drawing/2014/main" id="{40630848-3891-4FD4-87D0-9E7FCD6D0258}"/>
                </a:ext>
              </a:extLst>
            </p:cNvPr>
            <p:cNvSpPr txBox="1"/>
            <p:nvPr/>
          </p:nvSpPr>
          <p:spPr>
            <a:xfrm>
              <a:off x="2693502" y="3398238"/>
              <a:ext cx="1731771" cy="369332"/>
            </a:xfrm>
            <a:prstGeom prst="rect">
              <a:avLst/>
            </a:prstGeom>
            <a:gradFill>
              <a:gsLst>
                <a:gs pos="0">
                  <a:schemeClr val="bg1"/>
                </a:gs>
                <a:gs pos="100000">
                  <a:schemeClr val="accent6">
                    <a:lumMod val="40000"/>
                    <a:lumOff val="60000"/>
                  </a:schemeClr>
                </a:gs>
              </a:gsLst>
              <a:lin ang="5400000" scaled="1"/>
            </a:gradFill>
            <a:ln w="127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defPPr>
                <a:defRPr lang="en-US"/>
              </a:defPPr>
              <a:lvl1pPr algn="ctr">
                <a:defRPr>
                  <a:solidFill>
                    <a:srgbClr val="0082B4"/>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US" altLang="zh-CN">
                  <a:solidFill>
                    <a:srgbClr val="EC7061"/>
                  </a:solidFill>
                </a:rPr>
                <a:t>CloudFabric</a:t>
              </a:r>
              <a:endParaRPr lang="zh-CN" altLang="en-US">
                <a:solidFill>
                  <a:srgbClr val="EC7061"/>
                </a:solidFill>
              </a:endParaRPr>
            </a:p>
          </p:txBody>
        </p:sp>
        <p:sp>
          <p:nvSpPr>
            <p:cNvPr id="65" name="文本框 64">
              <a:extLst>
                <a:ext uri="{FF2B5EF4-FFF2-40B4-BE49-F238E27FC236}">
                  <a16:creationId xmlns="" xmlns:a16="http://schemas.microsoft.com/office/drawing/2014/main" id="{73507E43-B61F-41A8-A602-5F4A27480870}"/>
                </a:ext>
              </a:extLst>
            </p:cNvPr>
            <p:cNvSpPr txBox="1"/>
            <p:nvPr/>
          </p:nvSpPr>
          <p:spPr>
            <a:xfrm>
              <a:off x="4637685" y="3398238"/>
              <a:ext cx="1388871" cy="369332"/>
            </a:xfrm>
            <a:prstGeom prst="rect">
              <a:avLst/>
            </a:prstGeom>
            <a:gradFill>
              <a:gsLst>
                <a:gs pos="0">
                  <a:schemeClr val="bg1"/>
                </a:gs>
                <a:gs pos="100000">
                  <a:schemeClr val="accent6">
                    <a:lumMod val="40000"/>
                    <a:lumOff val="60000"/>
                  </a:schemeClr>
                </a:gs>
              </a:gsLst>
              <a:lin ang="5400000" scaled="1"/>
            </a:gradFill>
            <a:ln w="127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defPPr>
                <a:defRPr lang="en-US"/>
              </a:defPPr>
              <a:lvl1pPr algn="ctr">
                <a:defRPr>
                  <a:solidFill>
                    <a:srgbClr val="0082B4"/>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US" altLang="zh-CN">
                  <a:solidFill>
                    <a:srgbClr val="EC7061"/>
                  </a:solidFill>
                </a:rPr>
                <a:t>SD-WAN</a:t>
              </a:r>
              <a:endParaRPr lang="zh-CN" altLang="en-US">
                <a:solidFill>
                  <a:srgbClr val="EC7061"/>
                </a:solidFill>
              </a:endParaRPr>
            </a:p>
          </p:txBody>
        </p:sp>
        <p:sp>
          <p:nvSpPr>
            <p:cNvPr id="66" name="文本框 65">
              <a:extLst>
                <a:ext uri="{FF2B5EF4-FFF2-40B4-BE49-F238E27FC236}">
                  <a16:creationId xmlns="" xmlns:a16="http://schemas.microsoft.com/office/drawing/2014/main" id="{A867BF9C-0193-4254-B408-E0475013EBF1}"/>
                </a:ext>
              </a:extLst>
            </p:cNvPr>
            <p:cNvSpPr txBox="1"/>
            <p:nvPr/>
          </p:nvSpPr>
          <p:spPr>
            <a:xfrm>
              <a:off x="6238968" y="3398238"/>
              <a:ext cx="1676563" cy="369332"/>
            </a:xfrm>
            <a:prstGeom prst="rect">
              <a:avLst/>
            </a:prstGeom>
            <a:gradFill>
              <a:gsLst>
                <a:gs pos="0">
                  <a:schemeClr val="bg1"/>
                </a:gs>
                <a:gs pos="100000">
                  <a:schemeClr val="accent6">
                    <a:lumMod val="40000"/>
                    <a:lumOff val="60000"/>
                  </a:schemeClr>
                </a:gs>
              </a:gsLst>
              <a:lin ang="5400000" scaled="1"/>
            </a:gradFill>
            <a:ln w="127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defPPr>
                <a:defRPr lang="en-US"/>
              </a:defPPr>
              <a:lvl1pPr algn="ctr">
                <a:defRPr>
                  <a:solidFill>
                    <a:srgbClr val="0082B4"/>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US" altLang="zh-CN">
                  <a:solidFill>
                    <a:srgbClr val="EC7061"/>
                  </a:solidFill>
                </a:rPr>
                <a:t>CloudCampus</a:t>
              </a:r>
              <a:endParaRPr lang="zh-CN" altLang="en-US">
                <a:solidFill>
                  <a:srgbClr val="EC7061"/>
                </a:solidFill>
              </a:endParaRPr>
            </a:p>
          </p:txBody>
        </p:sp>
        <p:sp>
          <p:nvSpPr>
            <p:cNvPr id="67" name="文本框 66">
              <a:extLst>
                <a:ext uri="{FF2B5EF4-FFF2-40B4-BE49-F238E27FC236}">
                  <a16:creationId xmlns="" xmlns:a16="http://schemas.microsoft.com/office/drawing/2014/main" id="{2CDDC0B3-7A89-4E80-A108-C0DD4F10182A}"/>
                </a:ext>
              </a:extLst>
            </p:cNvPr>
            <p:cNvSpPr txBox="1"/>
            <p:nvPr/>
          </p:nvSpPr>
          <p:spPr>
            <a:xfrm>
              <a:off x="8127943" y="3398238"/>
              <a:ext cx="1388871" cy="369332"/>
            </a:xfrm>
            <a:prstGeom prst="rect">
              <a:avLst/>
            </a:prstGeom>
            <a:gradFill>
              <a:gsLst>
                <a:gs pos="0">
                  <a:schemeClr val="bg1"/>
                </a:gs>
                <a:gs pos="100000">
                  <a:schemeClr val="accent6">
                    <a:lumMod val="40000"/>
                    <a:lumOff val="60000"/>
                  </a:schemeClr>
                </a:gs>
              </a:gsLst>
              <a:lin ang="5400000" scaled="1"/>
            </a:gradFill>
            <a:ln w="127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defPPr>
                <a:defRPr lang="en-US"/>
              </a:defPPr>
              <a:lvl1pPr algn="ctr">
                <a:defRPr>
                  <a:solidFill>
                    <a:srgbClr val="0082B4"/>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US" altLang="zh-CN">
                  <a:solidFill>
                    <a:srgbClr val="EC7061"/>
                  </a:solidFill>
                </a:rPr>
                <a:t>NCE-IP</a:t>
              </a:r>
              <a:endParaRPr lang="zh-CN" altLang="en-US">
                <a:solidFill>
                  <a:srgbClr val="EC7061"/>
                </a:solidFill>
              </a:endParaRPr>
            </a:p>
          </p:txBody>
        </p:sp>
        <p:pic>
          <p:nvPicPr>
            <p:cNvPr id="68" name="图片 67">
              <a:extLst>
                <a:ext uri="{FF2B5EF4-FFF2-40B4-BE49-F238E27FC236}">
                  <a16:creationId xmlns="" xmlns:a16="http://schemas.microsoft.com/office/drawing/2014/main" id="{9BD75B09-4744-4DE8-9FCF-583055F4B7C6}"/>
                </a:ext>
              </a:extLst>
            </p:cNvPr>
            <p:cNvPicPr>
              <a:picLocks/>
            </p:cNvPicPr>
            <p:nvPr/>
          </p:nvPicPr>
          <p:blipFill>
            <a:blip r:embed="rId4" cstate="print">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a:off x="5729075" y="3855987"/>
              <a:ext cx="540000" cy="442800"/>
            </a:xfrm>
            <a:prstGeom prst="rect">
              <a:avLst/>
            </a:prstGeom>
          </p:spPr>
        </p:pic>
      </p:grpSp>
      <p:sp>
        <p:nvSpPr>
          <p:cNvPr id="37" name="文本框 57"/>
          <p:cNvSpPr txBox="1"/>
          <p:nvPr/>
        </p:nvSpPr>
        <p:spPr>
          <a:xfrm>
            <a:off x="5052065" y="5949814"/>
            <a:ext cx="1838325" cy="246221"/>
          </a:xfrm>
          <a:prstGeom prst="rect">
            <a:avLst/>
          </a:prstGeom>
          <a:noFill/>
        </p:spPr>
        <p:txBody>
          <a:bodyPr wrap="square" lIns="0" tIns="0" rIns="0" bIns="0">
            <a:spAutoFit/>
          </a:bodyPr>
          <a:lstStyle/>
          <a:p>
            <a:pPr algn="ctr" defTabSz="914309" eaLnBrk="1" fontAlgn="ctr" hangingPunct="1">
              <a:spcBef>
                <a:spcPts val="0"/>
              </a:spcBef>
              <a:spcAft>
                <a:spcPts val="0"/>
              </a:spcAft>
              <a:defRPr/>
            </a:pPr>
            <a:r>
              <a:rPr lang="en-US" sz="1600" b="1" dirty="0">
                <a:solidFill>
                  <a:srgbClr val="1163AB"/>
                </a:solidFill>
                <a:latin typeface="Huawei Sans" panose="020C0503030203020204" pitchFamily="34" charset="0"/>
                <a:ea typeface="+mn-ea"/>
              </a:rPr>
              <a:t>Network devices</a:t>
            </a:r>
          </a:p>
        </p:txBody>
      </p:sp>
    </p:spTree>
    <p:extLst>
      <p:ext uri="{BB962C8B-B14F-4D97-AF65-F5344CB8AC3E}">
        <p14:creationId xmlns:p14="http://schemas.microsoft.com/office/powerpoint/2010/main" val="91244755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chor="ctr"/>
          <a:lstStyle/>
          <a:p>
            <a:pPr defTabSz="914034">
              <a:spcAft>
                <a:spcPts val="0"/>
              </a:spcAft>
              <a:defRPr/>
            </a:pPr>
            <a:r>
              <a:rPr lang="en-US" sz="3000" dirty="0">
                <a:latin typeface="Huawei Sans" panose="020C0503030203020204" pitchFamily="34" charset="0"/>
              </a:rPr>
              <a:t>Huawei NCE Service Openness and Programmability</a:t>
            </a:r>
          </a:p>
        </p:txBody>
      </p:sp>
      <p:sp>
        <p:nvSpPr>
          <p:cNvPr id="63491" name="文本占位符 3"/>
          <p:cNvSpPr txBox="1">
            <a:spLocks/>
          </p:cNvSpPr>
          <p:nvPr/>
        </p:nvSpPr>
        <p:spPr bwMode="auto">
          <a:xfrm>
            <a:off x="6931025" y="1243013"/>
            <a:ext cx="4827588" cy="5414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01625" indent="-301625" defTabSz="912813">
              <a:lnSpc>
                <a:spcPct val="140000"/>
              </a:lnSpc>
              <a:spcBef>
                <a:spcPts val="788"/>
              </a:spcBef>
              <a:buFont typeface="Arial" panose="020B0604020202020204" pitchFamily="34" charset="0"/>
              <a:buChar char="•"/>
              <a:defRPr sz="2100">
                <a:solidFill>
                  <a:schemeClr val="tx1"/>
                </a:solidFill>
                <a:latin typeface="Huawei Sans" panose="020C0503030203020204" pitchFamily="34" charset="0"/>
                <a:ea typeface="方正兰亭黑简体" panose="02000000000000000000" pitchFamily="2" charset="-122"/>
              </a:defRPr>
            </a:lvl1pPr>
            <a:lvl2pPr marL="654050" indent="-250825" defTabSz="912813">
              <a:lnSpc>
                <a:spcPct val="140000"/>
              </a:lnSpc>
              <a:spcBef>
                <a:spcPts val="725"/>
              </a:spcBef>
              <a:buFont typeface="Huawei Sans" panose="020C0503030203020204" pitchFamily="34" charset="0"/>
              <a:buChar char="▫"/>
              <a:defRPr sz="1900">
                <a:solidFill>
                  <a:schemeClr val="tx1"/>
                </a:solidFill>
                <a:latin typeface="Huawei Sans" panose="020C0503030203020204" pitchFamily="34" charset="0"/>
                <a:ea typeface="方正兰亭黑简体" panose="02000000000000000000" pitchFamily="2" charset="-122"/>
              </a:defRPr>
            </a:lvl2pPr>
            <a:lvl3pPr marL="1003300" indent="-200025" defTabSz="912813">
              <a:lnSpc>
                <a:spcPct val="140000"/>
              </a:lnSpc>
              <a:spcBef>
                <a:spcPts val="650"/>
              </a:spcBef>
              <a:buFont typeface="微软雅黑" panose="020B0503020204020204" pitchFamily="34" charset="-122"/>
              <a:buChar char="▪"/>
              <a:defRPr sz="1700">
                <a:solidFill>
                  <a:schemeClr val="tx1"/>
                </a:solidFill>
                <a:latin typeface="Huawei Sans" panose="020C0503030203020204" pitchFamily="34" charset="0"/>
                <a:ea typeface="方正兰亭黑简体" panose="02000000000000000000" pitchFamily="2" charset="-122"/>
              </a:defRPr>
            </a:lvl3pPr>
            <a:lvl4pPr marL="1398588" indent="-196850" defTabSz="912813">
              <a:lnSpc>
                <a:spcPct val="140000"/>
              </a:lnSpc>
              <a:spcBef>
                <a:spcPts val="575"/>
              </a:spcBef>
              <a:buFont typeface="Huawei Sans" panose="020C0503030203020204" pitchFamily="34" charset="0"/>
              <a:buChar char="−"/>
              <a:defRPr sz="1500">
                <a:solidFill>
                  <a:schemeClr val="tx1"/>
                </a:solidFill>
                <a:latin typeface="Huawei Sans" panose="020C0503030203020204" pitchFamily="34" charset="0"/>
                <a:ea typeface="方正兰亭黑简体" panose="02000000000000000000" pitchFamily="2" charset="-122"/>
              </a:defRPr>
            </a:lvl4pPr>
            <a:lvl5pPr marL="1801813" indent="-200025" defTabSz="912813">
              <a:lnSpc>
                <a:spcPct val="140000"/>
              </a:lnSpc>
              <a:spcBef>
                <a:spcPts val="575"/>
              </a:spcBef>
              <a:buFont typeface="Huawei Sans" panose="020C0503030203020204" pitchFamily="34" charset="0"/>
              <a:buChar char="~"/>
              <a:defRPr sz="1300">
                <a:solidFill>
                  <a:schemeClr val="tx1"/>
                </a:solidFill>
                <a:latin typeface="Huawei Sans" panose="020C0503030203020204" pitchFamily="34" charset="0"/>
                <a:ea typeface="方正兰亭黑简体" panose="02000000000000000000" pitchFamily="2" charset="-122"/>
              </a:defRPr>
            </a:lvl5pPr>
            <a:lvl6pPr marL="2259013" indent="-200025" defTabSz="912813" fontAlgn="base">
              <a:lnSpc>
                <a:spcPct val="140000"/>
              </a:lnSpc>
              <a:spcBef>
                <a:spcPts val="575"/>
              </a:spcBef>
              <a:spcAft>
                <a:spcPct val="0"/>
              </a:spcAft>
              <a:buFont typeface="Huawei Sans" panose="020C0503030203020204" pitchFamily="34" charset="0"/>
              <a:buChar char="~"/>
              <a:defRPr sz="1300">
                <a:solidFill>
                  <a:schemeClr val="tx1"/>
                </a:solidFill>
                <a:latin typeface="Huawei Sans" panose="020C0503030203020204" pitchFamily="34" charset="0"/>
                <a:ea typeface="方正兰亭黑简体" panose="02000000000000000000" pitchFamily="2" charset="-122"/>
              </a:defRPr>
            </a:lvl6pPr>
            <a:lvl7pPr marL="2716213" indent="-200025" defTabSz="912813" fontAlgn="base">
              <a:lnSpc>
                <a:spcPct val="140000"/>
              </a:lnSpc>
              <a:spcBef>
                <a:spcPts val="575"/>
              </a:spcBef>
              <a:spcAft>
                <a:spcPct val="0"/>
              </a:spcAft>
              <a:buFont typeface="Huawei Sans" panose="020C0503030203020204" pitchFamily="34" charset="0"/>
              <a:buChar char="~"/>
              <a:defRPr sz="1300">
                <a:solidFill>
                  <a:schemeClr val="tx1"/>
                </a:solidFill>
                <a:latin typeface="Huawei Sans" panose="020C0503030203020204" pitchFamily="34" charset="0"/>
                <a:ea typeface="方正兰亭黑简体" panose="02000000000000000000" pitchFamily="2" charset="-122"/>
              </a:defRPr>
            </a:lvl7pPr>
            <a:lvl8pPr marL="3173413" indent="-200025" defTabSz="912813" fontAlgn="base">
              <a:lnSpc>
                <a:spcPct val="140000"/>
              </a:lnSpc>
              <a:spcBef>
                <a:spcPts val="575"/>
              </a:spcBef>
              <a:spcAft>
                <a:spcPct val="0"/>
              </a:spcAft>
              <a:buFont typeface="Huawei Sans" panose="020C0503030203020204" pitchFamily="34" charset="0"/>
              <a:buChar char="~"/>
              <a:defRPr sz="1300">
                <a:solidFill>
                  <a:schemeClr val="tx1"/>
                </a:solidFill>
                <a:latin typeface="Huawei Sans" panose="020C0503030203020204" pitchFamily="34" charset="0"/>
                <a:ea typeface="方正兰亭黑简体" panose="02000000000000000000" pitchFamily="2" charset="-122"/>
              </a:defRPr>
            </a:lvl8pPr>
            <a:lvl9pPr marL="3630613" indent="-200025" defTabSz="912813" fontAlgn="base">
              <a:lnSpc>
                <a:spcPct val="140000"/>
              </a:lnSpc>
              <a:spcBef>
                <a:spcPts val="575"/>
              </a:spcBef>
              <a:spcAft>
                <a:spcPct val="0"/>
              </a:spcAft>
              <a:buFont typeface="Huawei Sans" panose="020C0503030203020204" pitchFamily="34" charset="0"/>
              <a:buChar char="~"/>
              <a:defRPr sz="1300">
                <a:solidFill>
                  <a:schemeClr val="tx1"/>
                </a:solidFill>
                <a:latin typeface="Huawei Sans" panose="020C0503030203020204" pitchFamily="34" charset="0"/>
                <a:ea typeface="方正兰亭黑简体" panose="02000000000000000000" pitchFamily="2" charset="-122"/>
              </a:defRPr>
            </a:lvl9pPr>
          </a:lstStyle>
          <a:p>
            <a:pPr fontAlgn="ctr"/>
            <a:r>
              <a:rPr lang="en-US" sz="1400" dirty="0"/>
              <a:t>NCE service openness and programmability is a subsystem of NCE. It provides E2E programing capabilities including the openness of NE-layer functions and the </a:t>
            </a:r>
            <a:r>
              <a:rPr lang="en-US" altLang="zh-CN" sz="1400" dirty="0"/>
              <a:t>openness </a:t>
            </a:r>
            <a:r>
              <a:rPr lang="en-US" sz="1400" dirty="0"/>
              <a:t>of network service functions.</a:t>
            </a:r>
          </a:p>
          <a:p>
            <a:pPr fontAlgn="ctr"/>
            <a:r>
              <a:rPr lang="en-US" sz="1400" dirty="0"/>
              <a:t>Engineers compile an </a:t>
            </a:r>
            <a:r>
              <a:rPr lang="en-US" altLang="zh-CN" sz="1400" dirty="0"/>
              <a:t>NE driver package (specific </a:t>
            </a:r>
            <a:r>
              <a:rPr lang="en-US" altLang="zh-CN" sz="1400"/>
              <a:t>NE driver, SND</a:t>
            </a:r>
            <a:r>
              <a:rPr lang="en-US" altLang="zh-CN" sz="1400" dirty="0"/>
              <a:t>) </a:t>
            </a:r>
            <a:r>
              <a:rPr lang="en-US" sz="1400" dirty="0"/>
              <a:t>and </a:t>
            </a:r>
            <a:r>
              <a:rPr lang="en-US" altLang="zh-CN" sz="1400" dirty="0"/>
              <a:t>a service driver package (specific </a:t>
            </a:r>
            <a:r>
              <a:rPr lang="en-US" altLang="zh-CN" sz="1400"/>
              <a:t>service plugin, SSP</a:t>
            </a:r>
            <a:r>
              <a:rPr lang="en-US" altLang="zh-CN" sz="1400" dirty="0"/>
              <a:t>) </a:t>
            </a:r>
            <a:r>
              <a:rPr lang="en-US" sz="1400" dirty="0"/>
              <a:t>to implement the following </a:t>
            </a:r>
            <a:r>
              <a:rPr lang="en-US" sz="1400"/>
              <a:t>functions:</a:t>
            </a:r>
            <a:endParaRPr lang="en-US" sz="1400" dirty="0"/>
          </a:p>
          <a:p>
            <a:pPr lvl="1" indent="-336550" eaLnBrk="1" fontAlgn="ctr" hangingPunct="1"/>
            <a:r>
              <a:rPr lang="en-US" sz="1400" dirty="0"/>
              <a:t>Multi-vendor device management</a:t>
            </a:r>
          </a:p>
          <a:p>
            <a:pPr lvl="1" indent="-336550" eaLnBrk="1" fontAlgn="ctr" hangingPunct="1"/>
            <a:r>
              <a:rPr lang="en-US" sz="1400" dirty="0"/>
              <a:t>User-defined network services</a:t>
            </a:r>
          </a:p>
          <a:p>
            <a:pPr lvl="1" indent="-336550" eaLnBrk="1" fontAlgn="ctr" hangingPunct="1"/>
            <a:r>
              <a:rPr lang="en-US" sz="1400" dirty="0"/>
              <a:t>Web-based service management</a:t>
            </a:r>
          </a:p>
          <a:p>
            <a:pPr lvl="1" indent="-336550" eaLnBrk="1" fontAlgn="ctr" hangingPunct="1"/>
            <a:r>
              <a:rPr lang="en-US" sz="1400" dirty="0"/>
              <a:t>Automatic exposure of northbound RESTful APIs</a:t>
            </a:r>
          </a:p>
          <a:p>
            <a:pPr lvl="1" indent="-336550" eaLnBrk="1" fontAlgn="ctr" hangingPunct="1"/>
            <a:endParaRPr lang="en-US" altLang="zh-CN" sz="1400" dirty="0"/>
          </a:p>
        </p:txBody>
      </p:sp>
      <p:sp>
        <p:nvSpPr>
          <p:cNvPr id="42" name="矩形 41"/>
          <p:cNvSpPr/>
          <p:nvPr/>
        </p:nvSpPr>
        <p:spPr>
          <a:xfrm>
            <a:off x="465341" y="1906788"/>
            <a:ext cx="5348288" cy="3987800"/>
          </a:xfrm>
          <a:prstGeom prst="rect">
            <a:avLst/>
          </a:prstGeom>
          <a:solidFill>
            <a:schemeClr val="accent5">
              <a:lumMod val="50000"/>
              <a:alpha val="10000"/>
            </a:schemeClr>
          </a:solidFill>
          <a:ln w="25400" cap="flat" cmpd="sng" algn="ctr">
            <a:noFill/>
            <a:prstDash val="solid"/>
          </a:ln>
          <a:effectLst/>
        </p:spPr>
        <p:txBody>
          <a:bodyPr anchor="ctr"/>
          <a:lstStyle/>
          <a:p>
            <a:pPr algn="ctr" eaLnBrk="1" fontAlgn="ctr" hangingPunct="1">
              <a:spcBef>
                <a:spcPts val="0"/>
              </a:spcBef>
              <a:spcAft>
                <a:spcPts val="0"/>
              </a:spcAft>
              <a:defRPr/>
            </a:pPr>
            <a:endParaRPr lang="en-US" altLang="zh-CN" sz="1200" kern="0" dirty="0">
              <a:solidFill>
                <a:srgbClr val="FFFFFF"/>
              </a:solidFill>
              <a:latin typeface="Huawei Sans" panose="020C0503030203020204" pitchFamily="34" charset="0"/>
              <a:ea typeface="华文细黑"/>
            </a:endParaRPr>
          </a:p>
        </p:txBody>
      </p:sp>
      <p:sp>
        <p:nvSpPr>
          <p:cNvPr id="81" name="矩形 80"/>
          <p:cNvSpPr/>
          <p:nvPr/>
        </p:nvSpPr>
        <p:spPr>
          <a:xfrm>
            <a:off x="703263" y="2978350"/>
            <a:ext cx="1323975" cy="409575"/>
          </a:xfrm>
          <a:prstGeom prst="rect">
            <a:avLst/>
          </a:prstGeom>
          <a:solidFill>
            <a:srgbClr val="FFF2CC"/>
          </a:solidFill>
          <a:ln w="25400" cap="flat" cmpd="sng" algn="ctr">
            <a:solidFill>
              <a:srgbClr val="FFF2CC"/>
            </a:solidFill>
            <a:prstDash val="solid"/>
          </a:ln>
          <a:effectLst/>
        </p:spPr>
        <p:txBody>
          <a:bodyPr anchor="ctr"/>
          <a:lstStyle/>
          <a:p>
            <a:pPr algn="ctr" eaLnBrk="1" fontAlgn="ctr" hangingPunct="1">
              <a:spcBef>
                <a:spcPts val="0"/>
              </a:spcBef>
              <a:spcAft>
                <a:spcPts val="0"/>
              </a:spcAft>
              <a:defRPr/>
            </a:pPr>
            <a:r>
              <a:rPr lang="en-US" sz="1200" b="1" dirty="0">
                <a:solidFill>
                  <a:schemeClr val="accent2"/>
                </a:solidFill>
                <a:latin typeface="Huawei Sans" panose="020C0503030203020204" pitchFamily="34" charset="0"/>
                <a:ea typeface="微软雅黑" panose="020B0503020204020204" pitchFamily="34" charset="-122"/>
              </a:rPr>
              <a:t>SSP</a:t>
            </a:r>
          </a:p>
        </p:txBody>
      </p:sp>
      <p:sp>
        <p:nvSpPr>
          <p:cNvPr id="82" name="矩形 81"/>
          <p:cNvSpPr/>
          <p:nvPr/>
        </p:nvSpPr>
        <p:spPr>
          <a:xfrm>
            <a:off x="620713" y="5080200"/>
            <a:ext cx="1489075" cy="357188"/>
          </a:xfrm>
          <a:prstGeom prst="rect">
            <a:avLst/>
          </a:prstGeom>
          <a:solidFill>
            <a:srgbClr val="00B0F0"/>
          </a:solidFill>
          <a:ln w="25400" cap="flat" cmpd="sng" algn="ctr">
            <a:noFill/>
            <a:prstDash val="solid"/>
          </a:ln>
          <a:effectLst/>
        </p:spPr>
        <p:txBody>
          <a:bodyPr anchor="ctr"/>
          <a:lstStyle/>
          <a:p>
            <a:pPr algn="ctr" eaLnBrk="1" fontAlgn="ctr" hangingPunct="1">
              <a:spcBef>
                <a:spcPts val="0"/>
              </a:spcBef>
              <a:spcAft>
                <a:spcPts val="0"/>
              </a:spcAft>
              <a:defRPr/>
            </a:pPr>
            <a:r>
              <a:rPr lang="en-US" sz="1200" b="1" dirty="0">
                <a:solidFill>
                  <a:srgbClr val="FFFFFF"/>
                </a:solidFill>
                <a:latin typeface="Huawei Sans" panose="020C0503030203020204" pitchFamily="34" charset="0"/>
                <a:ea typeface="微软雅黑" panose="020B0503020204020204" pitchFamily="34" charset="-122"/>
              </a:rPr>
              <a:t>SND</a:t>
            </a:r>
          </a:p>
        </p:txBody>
      </p:sp>
      <p:sp>
        <p:nvSpPr>
          <p:cNvPr id="63495" name="文本框 82"/>
          <p:cNvSpPr txBox="1">
            <a:spLocks noChangeArrowheads="1"/>
          </p:cNvSpPr>
          <p:nvPr/>
        </p:nvSpPr>
        <p:spPr bwMode="auto">
          <a:xfrm>
            <a:off x="1787526" y="1882628"/>
            <a:ext cx="23685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Huawei Sans" panose="020C0503030203020204" pitchFamily="34" charset="0"/>
                <a:ea typeface="方正兰亭黑简体" panose="02000000000000000000" pitchFamily="2" charset="-122"/>
              </a:defRPr>
            </a:lvl1pPr>
            <a:lvl2pPr marL="742950" indent="-285750">
              <a:defRPr>
                <a:solidFill>
                  <a:schemeClr val="tx1"/>
                </a:solidFill>
                <a:latin typeface="Huawei Sans" panose="020C0503030203020204" pitchFamily="34" charset="0"/>
                <a:ea typeface="方正兰亭黑简体" panose="02000000000000000000" pitchFamily="2" charset="-122"/>
              </a:defRPr>
            </a:lvl2pPr>
            <a:lvl3pPr marL="1143000" indent="-228600">
              <a:defRPr>
                <a:solidFill>
                  <a:schemeClr val="tx1"/>
                </a:solidFill>
                <a:latin typeface="Huawei Sans" panose="020C0503030203020204" pitchFamily="34" charset="0"/>
                <a:ea typeface="方正兰亭黑简体" panose="02000000000000000000" pitchFamily="2" charset="-122"/>
              </a:defRPr>
            </a:lvl3pPr>
            <a:lvl4pPr marL="1600200" indent="-228600">
              <a:defRPr>
                <a:solidFill>
                  <a:schemeClr val="tx1"/>
                </a:solidFill>
                <a:latin typeface="Huawei Sans" panose="020C0503030203020204" pitchFamily="34" charset="0"/>
                <a:ea typeface="方正兰亭黑简体" panose="02000000000000000000" pitchFamily="2" charset="-122"/>
              </a:defRPr>
            </a:lvl4pPr>
            <a:lvl5pPr marL="2057400" indent="-228600">
              <a:defRPr>
                <a:solidFill>
                  <a:schemeClr val="tx1"/>
                </a:solidFill>
                <a:latin typeface="Huawei Sans" panose="020C0503030203020204" pitchFamily="34" charset="0"/>
                <a:ea typeface="方正兰亭黑简体" panose="02000000000000000000" pitchFamily="2" charset="-122"/>
              </a:defRPr>
            </a:lvl5pPr>
            <a:lvl6pPr marL="25146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6pPr>
            <a:lvl7pPr marL="29718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7pPr>
            <a:lvl8pPr marL="34290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8pPr>
            <a:lvl9pPr marL="38862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9pPr>
          </a:lstStyle>
          <a:p>
            <a:pPr algn="ctr" eaLnBrk="1" fontAlgn="ctr" hangingPunct="1"/>
            <a:r>
              <a:rPr lang="en-US" sz="1200" b="1" dirty="0">
                <a:latin typeface="Huawei Sans" panose="020C0503030203020204" pitchFamily="34" charset="0"/>
                <a:ea typeface="微软雅黑" panose="020B0503020204020204" pitchFamily="34" charset="-122"/>
              </a:rPr>
              <a:t>Open programmability framework of Huawei NCE</a:t>
            </a:r>
          </a:p>
        </p:txBody>
      </p:sp>
      <p:sp>
        <p:nvSpPr>
          <p:cNvPr id="85" name="矩形 84"/>
          <p:cNvSpPr/>
          <p:nvPr/>
        </p:nvSpPr>
        <p:spPr>
          <a:xfrm>
            <a:off x="2482850" y="2376688"/>
            <a:ext cx="3175000" cy="2320925"/>
          </a:xfrm>
          <a:prstGeom prst="rect">
            <a:avLst/>
          </a:prstGeom>
          <a:solidFill>
            <a:srgbClr val="FFF2CC"/>
          </a:solidFill>
          <a:ln w="25400" cap="flat" cmpd="sng" algn="ctr">
            <a:noFill/>
            <a:prstDash val="solid"/>
          </a:ln>
          <a:effectLst/>
        </p:spPr>
        <p:txBody>
          <a:bodyPr anchor="ctr"/>
          <a:lstStyle/>
          <a:p>
            <a:pPr algn="ctr" eaLnBrk="1" fontAlgn="ctr" hangingPunct="1">
              <a:spcBef>
                <a:spcPts val="0"/>
              </a:spcBef>
              <a:spcAft>
                <a:spcPts val="0"/>
              </a:spcAft>
              <a:defRPr/>
            </a:pPr>
            <a:endParaRPr lang="en-US" altLang="zh-CN" sz="1200" b="1" kern="0" dirty="0">
              <a:solidFill>
                <a:schemeClr val="accent2"/>
              </a:solidFill>
              <a:latin typeface="Huawei Sans" panose="020C0503030203020204" pitchFamily="34" charset="0"/>
              <a:ea typeface="微软雅黑" panose="020B0503020204020204" pitchFamily="34" charset="-122"/>
            </a:endParaRPr>
          </a:p>
        </p:txBody>
      </p:sp>
      <p:cxnSp>
        <p:nvCxnSpPr>
          <p:cNvPr id="63497" name="直接箭头连接符 85"/>
          <p:cNvCxnSpPr>
            <a:cxnSpLocks noChangeShapeType="1"/>
          </p:cNvCxnSpPr>
          <p:nvPr/>
        </p:nvCxnSpPr>
        <p:spPr bwMode="auto">
          <a:xfrm flipV="1">
            <a:off x="5264150" y="1817888"/>
            <a:ext cx="0" cy="3465512"/>
          </a:xfrm>
          <a:prstGeom prst="straightConnector1">
            <a:avLst/>
          </a:prstGeom>
          <a:noFill/>
          <a:ln w="19050" algn="ctr">
            <a:solidFill>
              <a:srgbClr val="00B0F0"/>
            </a:solidFill>
            <a:prstDash val="sysDash"/>
            <a:round/>
            <a:headEnd/>
            <a:tailEnd/>
          </a:ln>
          <a:extLst>
            <a:ext uri="{909E8E84-426E-40DD-AFC4-6F175D3DCCD1}">
              <a14:hiddenFill xmlns:a14="http://schemas.microsoft.com/office/drawing/2010/main">
                <a:noFill/>
              </a14:hiddenFill>
            </a:ext>
          </a:extLst>
        </p:spPr>
      </p:cxnSp>
      <p:sp>
        <p:nvSpPr>
          <p:cNvPr id="87" name="矩形 86"/>
          <p:cNvSpPr/>
          <p:nvPr/>
        </p:nvSpPr>
        <p:spPr>
          <a:xfrm>
            <a:off x="2482850" y="4834138"/>
            <a:ext cx="3175000" cy="858837"/>
          </a:xfrm>
          <a:prstGeom prst="rect">
            <a:avLst/>
          </a:prstGeom>
          <a:solidFill>
            <a:srgbClr val="00B0F0"/>
          </a:solidFill>
          <a:ln w="25400" cap="flat" cmpd="sng" algn="ctr">
            <a:noFill/>
            <a:prstDash val="solid"/>
          </a:ln>
          <a:effectLst/>
        </p:spPr>
        <p:txBody>
          <a:bodyPr anchor="ctr"/>
          <a:lstStyle/>
          <a:p>
            <a:pPr algn="ctr" eaLnBrk="1" fontAlgn="ctr" hangingPunct="1">
              <a:spcBef>
                <a:spcPts val="0"/>
              </a:spcBef>
              <a:spcAft>
                <a:spcPts val="0"/>
              </a:spcAft>
              <a:defRPr/>
            </a:pPr>
            <a:endParaRPr lang="en-US" altLang="zh-CN" sz="1200" b="1" kern="0" dirty="0">
              <a:solidFill>
                <a:srgbClr val="FFFFFF"/>
              </a:solidFill>
              <a:latin typeface="Huawei Sans" panose="020C0503030203020204" pitchFamily="34" charset="0"/>
              <a:ea typeface="微软雅黑" panose="020B0503020204020204" pitchFamily="34" charset="-122"/>
            </a:endParaRPr>
          </a:p>
        </p:txBody>
      </p:sp>
      <p:sp>
        <p:nvSpPr>
          <p:cNvPr id="63499" name="文本框 87"/>
          <p:cNvSpPr txBox="1">
            <a:spLocks noChangeArrowheads="1"/>
          </p:cNvSpPr>
          <p:nvPr/>
        </p:nvSpPr>
        <p:spPr bwMode="auto">
          <a:xfrm>
            <a:off x="2673350" y="2540200"/>
            <a:ext cx="44755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Huawei Sans" panose="020C0503030203020204" pitchFamily="34" charset="0"/>
                <a:ea typeface="方正兰亭黑简体" panose="02000000000000000000" pitchFamily="2" charset="-122"/>
              </a:defRPr>
            </a:lvl1pPr>
            <a:lvl2pPr marL="742950" indent="-285750">
              <a:defRPr>
                <a:solidFill>
                  <a:schemeClr val="tx1"/>
                </a:solidFill>
                <a:latin typeface="Huawei Sans" panose="020C0503030203020204" pitchFamily="34" charset="0"/>
                <a:ea typeface="方正兰亭黑简体" panose="02000000000000000000" pitchFamily="2" charset="-122"/>
              </a:defRPr>
            </a:lvl2pPr>
            <a:lvl3pPr marL="1143000" indent="-228600">
              <a:defRPr>
                <a:solidFill>
                  <a:schemeClr val="tx1"/>
                </a:solidFill>
                <a:latin typeface="Huawei Sans" panose="020C0503030203020204" pitchFamily="34" charset="0"/>
                <a:ea typeface="方正兰亭黑简体" panose="02000000000000000000" pitchFamily="2" charset="-122"/>
              </a:defRPr>
            </a:lvl3pPr>
            <a:lvl4pPr marL="1600200" indent="-228600">
              <a:defRPr>
                <a:solidFill>
                  <a:schemeClr val="tx1"/>
                </a:solidFill>
                <a:latin typeface="Huawei Sans" panose="020C0503030203020204" pitchFamily="34" charset="0"/>
                <a:ea typeface="方正兰亭黑简体" panose="02000000000000000000" pitchFamily="2" charset="-122"/>
              </a:defRPr>
            </a:lvl4pPr>
            <a:lvl5pPr marL="2057400" indent="-228600">
              <a:defRPr>
                <a:solidFill>
                  <a:schemeClr val="tx1"/>
                </a:solidFill>
                <a:latin typeface="Huawei Sans" panose="020C0503030203020204" pitchFamily="34" charset="0"/>
                <a:ea typeface="方正兰亭黑简体" panose="02000000000000000000" pitchFamily="2" charset="-122"/>
              </a:defRPr>
            </a:lvl5pPr>
            <a:lvl6pPr marL="25146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6pPr>
            <a:lvl7pPr marL="29718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7pPr>
            <a:lvl8pPr marL="34290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8pPr>
            <a:lvl9pPr marL="38862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9pPr>
          </a:lstStyle>
          <a:p>
            <a:pPr eaLnBrk="1" fontAlgn="ctr" hangingPunct="1"/>
            <a:r>
              <a:rPr lang="en-US" sz="1200" b="1" dirty="0">
                <a:solidFill>
                  <a:schemeClr val="accent2"/>
                </a:solidFill>
                <a:latin typeface="Huawei Sans" panose="020C0503030203020204" pitchFamily="34" charset="0"/>
                <a:ea typeface="微软雅黑" panose="020B0503020204020204" pitchFamily="34" charset="-122"/>
              </a:rPr>
              <a:t>SSP</a:t>
            </a:r>
          </a:p>
        </p:txBody>
      </p:sp>
      <p:sp>
        <p:nvSpPr>
          <p:cNvPr id="63500" name="文本框 88"/>
          <p:cNvSpPr txBox="1">
            <a:spLocks noChangeArrowheads="1"/>
          </p:cNvSpPr>
          <p:nvPr/>
        </p:nvSpPr>
        <p:spPr bwMode="auto">
          <a:xfrm>
            <a:off x="3586163" y="4888113"/>
            <a:ext cx="50526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Huawei Sans" panose="020C0503030203020204" pitchFamily="34" charset="0"/>
                <a:ea typeface="方正兰亭黑简体" panose="02000000000000000000" pitchFamily="2" charset="-122"/>
              </a:defRPr>
            </a:lvl1pPr>
            <a:lvl2pPr marL="742950" indent="-285750">
              <a:defRPr>
                <a:solidFill>
                  <a:schemeClr val="tx1"/>
                </a:solidFill>
                <a:latin typeface="Huawei Sans" panose="020C0503030203020204" pitchFamily="34" charset="0"/>
                <a:ea typeface="方正兰亭黑简体" panose="02000000000000000000" pitchFamily="2" charset="-122"/>
              </a:defRPr>
            </a:lvl2pPr>
            <a:lvl3pPr marL="1143000" indent="-228600">
              <a:defRPr>
                <a:solidFill>
                  <a:schemeClr val="tx1"/>
                </a:solidFill>
                <a:latin typeface="Huawei Sans" panose="020C0503030203020204" pitchFamily="34" charset="0"/>
                <a:ea typeface="方正兰亭黑简体" panose="02000000000000000000" pitchFamily="2" charset="-122"/>
              </a:defRPr>
            </a:lvl3pPr>
            <a:lvl4pPr marL="1600200" indent="-228600">
              <a:defRPr>
                <a:solidFill>
                  <a:schemeClr val="tx1"/>
                </a:solidFill>
                <a:latin typeface="Huawei Sans" panose="020C0503030203020204" pitchFamily="34" charset="0"/>
                <a:ea typeface="方正兰亭黑简体" panose="02000000000000000000" pitchFamily="2" charset="-122"/>
              </a:defRPr>
            </a:lvl4pPr>
            <a:lvl5pPr marL="2057400" indent="-228600">
              <a:defRPr>
                <a:solidFill>
                  <a:schemeClr val="tx1"/>
                </a:solidFill>
                <a:latin typeface="Huawei Sans" panose="020C0503030203020204" pitchFamily="34" charset="0"/>
                <a:ea typeface="方正兰亭黑简体" panose="02000000000000000000" pitchFamily="2" charset="-122"/>
              </a:defRPr>
            </a:lvl5pPr>
            <a:lvl6pPr marL="25146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6pPr>
            <a:lvl7pPr marL="29718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7pPr>
            <a:lvl8pPr marL="34290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8pPr>
            <a:lvl9pPr marL="38862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9pPr>
          </a:lstStyle>
          <a:p>
            <a:pPr eaLnBrk="1" fontAlgn="ctr" hangingPunct="1"/>
            <a:r>
              <a:rPr lang="en-US" sz="1200" b="1" dirty="0">
                <a:solidFill>
                  <a:schemeClr val="bg1"/>
                </a:solidFill>
                <a:latin typeface="Huawei Sans" panose="020C0503030203020204" pitchFamily="34" charset="0"/>
                <a:ea typeface="微软雅黑" panose="020B0503020204020204" pitchFamily="34" charset="-122"/>
              </a:rPr>
              <a:t>SND</a:t>
            </a:r>
          </a:p>
        </p:txBody>
      </p:sp>
      <p:cxnSp>
        <p:nvCxnSpPr>
          <p:cNvPr id="63501" name="直接箭头连接符 89"/>
          <p:cNvCxnSpPr>
            <a:cxnSpLocks noChangeShapeType="1"/>
            <a:endCxn id="81" idx="0"/>
          </p:cNvCxnSpPr>
          <p:nvPr/>
        </p:nvCxnSpPr>
        <p:spPr bwMode="auto">
          <a:xfrm>
            <a:off x="1365250" y="1811538"/>
            <a:ext cx="0" cy="1166812"/>
          </a:xfrm>
          <a:prstGeom prst="straightConnector1">
            <a:avLst/>
          </a:prstGeom>
          <a:noFill/>
          <a:ln w="19050" algn="ctr">
            <a:solidFill>
              <a:schemeClr val="accent2"/>
            </a:solidFill>
            <a:round/>
            <a:headEnd type="triangle" w="med" len="med"/>
            <a:tailEnd type="triangle" w="med" len="med"/>
          </a:ln>
          <a:extLst>
            <a:ext uri="{909E8E84-426E-40DD-AFC4-6F175D3DCCD1}">
              <a14:hiddenFill xmlns:a14="http://schemas.microsoft.com/office/drawing/2010/main">
                <a:noFill/>
              </a14:hiddenFill>
            </a:ext>
          </a:extLst>
        </p:spPr>
      </p:cxnSp>
      <p:cxnSp>
        <p:nvCxnSpPr>
          <p:cNvPr id="63502" name="直接箭头连接符 90"/>
          <p:cNvCxnSpPr>
            <a:cxnSpLocks/>
            <a:stCxn id="81" idx="2"/>
            <a:endCxn id="82" idx="0"/>
          </p:cNvCxnSpPr>
          <p:nvPr/>
        </p:nvCxnSpPr>
        <p:spPr bwMode="auto">
          <a:xfrm>
            <a:off x="1365250" y="3387925"/>
            <a:ext cx="0" cy="1692275"/>
          </a:xfrm>
          <a:prstGeom prst="straightConnector1">
            <a:avLst/>
          </a:prstGeom>
          <a:noFill/>
          <a:ln w="19050" algn="ctr">
            <a:solidFill>
              <a:schemeClr val="accent2"/>
            </a:solidFill>
            <a:round/>
            <a:headEnd type="triangle" w="med" len="med"/>
            <a:tailEnd type="triangle" w="med" len="med"/>
          </a:ln>
          <a:extLst>
            <a:ext uri="{909E8E84-426E-40DD-AFC4-6F175D3DCCD1}">
              <a14:hiddenFill xmlns:a14="http://schemas.microsoft.com/office/drawing/2010/main">
                <a:noFill/>
              </a14:hiddenFill>
            </a:ext>
          </a:extLst>
        </p:spPr>
      </p:cxnSp>
      <p:sp>
        <p:nvSpPr>
          <p:cNvPr id="63503" name="矩形 91"/>
          <p:cNvSpPr>
            <a:spLocks noChangeArrowheads="1"/>
          </p:cNvSpPr>
          <p:nvPr/>
        </p:nvSpPr>
        <p:spPr bwMode="auto">
          <a:xfrm>
            <a:off x="495300" y="5956500"/>
            <a:ext cx="5348288" cy="412750"/>
          </a:xfrm>
          <a:prstGeom prst="rect">
            <a:avLst/>
          </a:prstGeom>
          <a:solidFill>
            <a:srgbClr val="0070C0">
              <a:alpha val="10196"/>
            </a:srgbClr>
          </a:solidFill>
          <a:ln>
            <a:noFill/>
          </a:ln>
          <a:extLst>
            <a:ext uri="{91240B29-F687-4F45-9708-019B960494DF}">
              <a14:hiddenLine xmlns:a14="http://schemas.microsoft.com/office/drawing/2010/main" w="25400" algn="ctr">
                <a:solidFill>
                  <a:srgbClr val="000000"/>
                </a:solidFill>
                <a:miter lim="800000"/>
                <a:headEnd/>
                <a:tailEnd/>
              </a14:hiddenLine>
            </a:ext>
          </a:extLst>
        </p:spPr>
        <p:txBody>
          <a:bodyPr anchor="ctr"/>
          <a:lstStyle>
            <a:lvl1pPr>
              <a:defRPr>
                <a:solidFill>
                  <a:schemeClr val="tx1"/>
                </a:solidFill>
                <a:latin typeface="Huawei Sans" panose="020C0503030203020204" pitchFamily="34" charset="0"/>
                <a:ea typeface="方正兰亭黑简体" panose="02000000000000000000" pitchFamily="2" charset="-122"/>
              </a:defRPr>
            </a:lvl1pPr>
            <a:lvl2pPr marL="742950" indent="-285750">
              <a:defRPr>
                <a:solidFill>
                  <a:schemeClr val="tx1"/>
                </a:solidFill>
                <a:latin typeface="Huawei Sans" panose="020C0503030203020204" pitchFamily="34" charset="0"/>
                <a:ea typeface="方正兰亭黑简体" panose="02000000000000000000" pitchFamily="2" charset="-122"/>
              </a:defRPr>
            </a:lvl2pPr>
            <a:lvl3pPr marL="1143000" indent="-228600">
              <a:defRPr>
                <a:solidFill>
                  <a:schemeClr val="tx1"/>
                </a:solidFill>
                <a:latin typeface="Huawei Sans" panose="020C0503030203020204" pitchFamily="34" charset="0"/>
                <a:ea typeface="方正兰亭黑简体" panose="02000000000000000000" pitchFamily="2" charset="-122"/>
              </a:defRPr>
            </a:lvl3pPr>
            <a:lvl4pPr marL="1600200" indent="-228600">
              <a:defRPr>
                <a:solidFill>
                  <a:schemeClr val="tx1"/>
                </a:solidFill>
                <a:latin typeface="Huawei Sans" panose="020C0503030203020204" pitchFamily="34" charset="0"/>
                <a:ea typeface="方正兰亭黑简体" panose="02000000000000000000" pitchFamily="2" charset="-122"/>
              </a:defRPr>
            </a:lvl4pPr>
            <a:lvl5pPr marL="2057400" indent="-228600">
              <a:defRPr>
                <a:solidFill>
                  <a:schemeClr val="tx1"/>
                </a:solidFill>
                <a:latin typeface="Huawei Sans" panose="020C0503030203020204" pitchFamily="34" charset="0"/>
                <a:ea typeface="方正兰亭黑简体" panose="02000000000000000000" pitchFamily="2" charset="-122"/>
              </a:defRPr>
            </a:lvl5pPr>
            <a:lvl6pPr marL="25146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6pPr>
            <a:lvl7pPr marL="29718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7pPr>
            <a:lvl8pPr marL="34290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8pPr>
            <a:lvl9pPr marL="38862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9pPr>
          </a:lstStyle>
          <a:p>
            <a:pPr algn="ctr" eaLnBrk="1" fontAlgn="ctr" hangingPunct="1"/>
            <a:r>
              <a:rPr lang="en-US" sz="1200" b="1" dirty="0">
                <a:solidFill>
                  <a:srgbClr val="0070C0"/>
                </a:solidFill>
                <a:latin typeface="Huawei Sans" panose="020C0503030203020204" pitchFamily="34" charset="0"/>
                <a:ea typeface="微软雅黑" panose="020B0503020204020204" pitchFamily="34" charset="-122"/>
              </a:rPr>
              <a:t>NCE automatically generates NETCONF packets and sends the packets to a device, or configure a device in CLI/SSH mode.</a:t>
            </a:r>
          </a:p>
        </p:txBody>
      </p:sp>
      <p:cxnSp>
        <p:nvCxnSpPr>
          <p:cNvPr id="63504" name="直接箭头连接符 92"/>
          <p:cNvCxnSpPr>
            <a:cxnSpLocks/>
          </p:cNvCxnSpPr>
          <p:nvPr/>
        </p:nvCxnSpPr>
        <p:spPr bwMode="auto">
          <a:xfrm>
            <a:off x="1779588" y="1829000"/>
            <a:ext cx="0" cy="3287713"/>
          </a:xfrm>
          <a:prstGeom prst="straightConnector1">
            <a:avLst/>
          </a:prstGeom>
          <a:noFill/>
          <a:ln w="19050" algn="ctr">
            <a:solidFill>
              <a:srgbClr val="00B0F0"/>
            </a:solidFill>
            <a:round/>
            <a:headEnd type="triangle" w="med" len="med"/>
            <a:tailEnd type="triangle" w="med" len="med"/>
          </a:ln>
          <a:extLst>
            <a:ext uri="{909E8E84-426E-40DD-AFC4-6F175D3DCCD1}">
              <a14:hiddenFill xmlns:a14="http://schemas.microsoft.com/office/drawing/2010/main">
                <a:noFill/>
              </a14:hiddenFill>
            </a:ext>
          </a:extLst>
        </p:spPr>
      </p:cxnSp>
      <p:cxnSp>
        <p:nvCxnSpPr>
          <p:cNvPr id="63505" name="直接箭头连接符 93"/>
          <p:cNvCxnSpPr>
            <a:cxnSpLocks/>
            <a:stCxn id="82" idx="2"/>
          </p:cNvCxnSpPr>
          <p:nvPr/>
        </p:nvCxnSpPr>
        <p:spPr bwMode="auto">
          <a:xfrm>
            <a:off x="1365250" y="5437388"/>
            <a:ext cx="0" cy="566737"/>
          </a:xfrm>
          <a:prstGeom prst="straightConnector1">
            <a:avLst/>
          </a:prstGeom>
          <a:noFill/>
          <a:ln w="19050" algn="ctr">
            <a:solidFill>
              <a:srgbClr val="00B0F0"/>
            </a:solidFill>
            <a:round/>
            <a:headEnd type="triangle" w="med" len="med"/>
            <a:tailEnd type="triangle" w="med" len="med"/>
          </a:ln>
          <a:extLst>
            <a:ext uri="{909E8E84-426E-40DD-AFC4-6F175D3DCCD1}">
              <a14:hiddenFill xmlns:a14="http://schemas.microsoft.com/office/drawing/2010/main">
                <a:noFill/>
              </a14:hiddenFill>
            </a:ext>
          </a:extLst>
        </p:spPr>
      </p:cxnSp>
      <p:cxnSp>
        <p:nvCxnSpPr>
          <p:cNvPr id="95" name="直接箭头连接符 94"/>
          <p:cNvCxnSpPr>
            <a:cxnSpLocks/>
            <a:stCxn id="81" idx="3"/>
          </p:cNvCxnSpPr>
          <p:nvPr/>
        </p:nvCxnSpPr>
        <p:spPr>
          <a:xfrm>
            <a:off x="2027238" y="3183138"/>
            <a:ext cx="450850" cy="0"/>
          </a:xfrm>
          <a:prstGeom prst="straightConnector1">
            <a:avLst/>
          </a:prstGeom>
          <a:noFill/>
          <a:ln w="19050" cap="flat" cmpd="sng" algn="ctr">
            <a:solidFill>
              <a:schemeClr val="accent6">
                <a:lumMod val="75000"/>
              </a:schemeClr>
            </a:solidFill>
            <a:prstDash val="sysDash"/>
            <a:headEnd type="none" w="med" len="med"/>
            <a:tailEnd type="none" w="med" len="med"/>
          </a:ln>
          <a:effectLst/>
        </p:spPr>
      </p:cxnSp>
      <p:cxnSp>
        <p:nvCxnSpPr>
          <p:cNvPr id="63507" name="直接箭头连接符 95"/>
          <p:cNvCxnSpPr>
            <a:cxnSpLocks/>
            <a:stCxn id="82" idx="3"/>
            <a:endCxn id="87" idx="1"/>
          </p:cNvCxnSpPr>
          <p:nvPr/>
        </p:nvCxnSpPr>
        <p:spPr bwMode="auto">
          <a:xfrm>
            <a:off x="2109788" y="5259588"/>
            <a:ext cx="373062" cy="3175"/>
          </a:xfrm>
          <a:prstGeom prst="straightConnector1">
            <a:avLst/>
          </a:prstGeom>
          <a:noFill/>
          <a:ln w="19050" algn="ctr">
            <a:solidFill>
              <a:srgbClr val="00B0F0"/>
            </a:solidFill>
            <a:prstDash val="sysDash"/>
            <a:round/>
            <a:headEnd/>
            <a:tailEnd/>
          </a:ln>
          <a:extLst>
            <a:ext uri="{909E8E84-426E-40DD-AFC4-6F175D3DCCD1}">
              <a14:hiddenFill xmlns:a14="http://schemas.microsoft.com/office/drawing/2010/main">
                <a:noFill/>
              </a14:hiddenFill>
            </a:ext>
          </a:extLst>
        </p:spPr>
      </p:cxnSp>
      <p:sp>
        <p:nvSpPr>
          <p:cNvPr id="97" name="矩形 96"/>
          <p:cNvSpPr/>
          <p:nvPr/>
        </p:nvSpPr>
        <p:spPr>
          <a:xfrm>
            <a:off x="3179763" y="3006925"/>
            <a:ext cx="1817687" cy="320675"/>
          </a:xfrm>
          <a:prstGeom prst="rect">
            <a:avLst/>
          </a:prstGeom>
          <a:solidFill>
            <a:srgbClr val="F8CBAD"/>
          </a:solidFill>
          <a:ln w="25400" cap="flat" cmpd="sng" algn="ctr">
            <a:noFill/>
            <a:prstDash val="solid"/>
          </a:ln>
          <a:effectLst/>
        </p:spPr>
        <p:txBody>
          <a:bodyPr anchor="ctr"/>
          <a:lstStyle/>
          <a:p>
            <a:pPr algn="ctr" eaLnBrk="1" fontAlgn="ctr" hangingPunct="1">
              <a:spcBef>
                <a:spcPts val="0"/>
              </a:spcBef>
              <a:spcAft>
                <a:spcPts val="0"/>
              </a:spcAft>
              <a:defRPr/>
            </a:pPr>
            <a:r>
              <a:rPr lang="en-US" sz="1200" dirty="0">
                <a:latin typeface="Huawei Sans" panose="020C0503030203020204" pitchFamily="34" charset="0"/>
                <a:ea typeface="Microsoft YaHei" charset="-122"/>
              </a:rPr>
              <a:t>YANG</a:t>
            </a:r>
          </a:p>
        </p:txBody>
      </p:sp>
      <p:sp>
        <p:nvSpPr>
          <p:cNvPr id="98" name="矩形 97"/>
          <p:cNvSpPr/>
          <p:nvPr/>
        </p:nvSpPr>
        <p:spPr>
          <a:xfrm>
            <a:off x="3170238" y="3565725"/>
            <a:ext cx="1844675" cy="320675"/>
          </a:xfrm>
          <a:prstGeom prst="rect">
            <a:avLst/>
          </a:prstGeom>
          <a:solidFill>
            <a:srgbClr val="F8CBAD"/>
          </a:solidFill>
          <a:ln w="25400" cap="flat" cmpd="sng" algn="ctr">
            <a:noFill/>
            <a:prstDash val="solid"/>
          </a:ln>
          <a:effectLst/>
        </p:spPr>
        <p:txBody>
          <a:bodyPr anchor="ctr"/>
          <a:lstStyle/>
          <a:p>
            <a:pPr algn="ctr" eaLnBrk="1" fontAlgn="ctr" hangingPunct="1">
              <a:spcBef>
                <a:spcPts val="0"/>
              </a:spcBef>
              <a:spcAft>
                <a:spcPts val="0"/>
              </a:spcAft>
              <a:defRPr/>
            </a:pPr>
            <a:r>
              <a:rPr lang="en-US" sz="1200" dirty="0">
                <a:latin typeface="Huawei Sans" panose="020C0503030203020204" pitchFamily="34" charset="0"/>
                <a:ea typeface="Microsoft YaHei" charset="-122"/>
              </a:rPr>
              <a:t>Service callback logic</a:t>
            </a:r>
          </a:p>
        </p:txBody>
      </p:sp>
      <p:sp>
        <p:nvSpPr>
          <p:cNvPr id="99" name="矩形 98"/>
          <p:cNvSpPr/>
          <p:nvPr/>
        </p:nvSpPr>
        <p:spPr>
          <a:xfrm>
            <a:off x="2647950" y="4189613"/>
            <a:ext cx="1331913" cy="330200"/>
          </a:xfrm>
          <a:prstGeom prst="rect">
            <a:avLst/>
          </a:prstGeom>
          <a:solidFill>
            <a:srgbClr val="F8CBAD"/>
          </a:solidFill>
          <a:ln w="25400" cap="flat" cmpd="sng" algn="ctr">
            <a:noFill/>
            <a:prstDash val="solid"/>
          </a:ln>
          <a:effectLst/>
        </p:spPr>
        <p:txBody>
          <a:bodyPr anchor="ctr"/>
          <a:lstStyle/>
          <a:p>
            <a:pPr algn="ctr" eaLnBrk="1" fontAlgn="ctr" hangingPunct="1">
              <a:spcBef>
                <a:spcPts val="0"/>
              </a:spcBef>
              <a:spcAft>
                <a:spcPts val="0"/>
              </a:spcAft>
              <a:defRPr/>
            </a:pPr>
            <a:r>
              <a:rPr lang="en-US" sz="1200" dirty="0">
                <a:latin typeface="Huawei Sans" panose="020C0503030203020204" pitchFamily="34" charset="0"/>
                <a:ea typeface="Microsoft YaHei" charset="-122"/>
                <a:cs typeface="Microsoft YaHei" charset="-122"/>
              </a:rPr>
              <a:t>NE profile 1</a:t>
            </a:r>
          </a:p>
        </p:txBody>
      </p:sp>
      <p:sp>
        <p:nvSpPr>
          <p:cNvPr id="101" name="矩形 100"/>
          <p:cNvSpPr/>
          <p:nvPr/>
        </p:nvSpPr>
        <p:spPr>
          <a:xfrm>
            <a:off x="4157663" y="4189613"/>
            <a:ext cx="1370012" cy="330200"/>
          </a:xfrm>
          <a:prstGeom prst="rect">
            <a:avLst/>
          </a:prstGeom>
          <a:solidFill>
            <a:srgbClr val="F8CBAD"/>
          </a:solidFill>
          <a:ln w="25400" cap="flat" cmpd="sng" algn="ctr">
            <a:noFill/>
            <a:prstDash val="solid"/>
          </a:ln>
          <a:effectLst/>
        </p:spPr>
        <p:txBody>
          <a:bodyPr anchor="ctr"/>
          <a:lstStyle/>
          <a:p>
            <a:pPr algn="ctr" eaLnBrk="1" fontAlgn="ctr" hangingPunct="1">
              <a:spcBef>
                <a:spcPts val="0"/>
              </a:spcBef>
              <a:spcAft>
                <a:spcPts val="0"/>
              </a:spcAft>
              <a:defRPr/>
            </a:pPr>
            <a:r>
              <a:rPr lang="en-US" sz="1200" dirty="0">
                <a:latin typeface="Huawei Sans" panose="020C0503030203020204" pitchFamily="34" charset="0"/>
                <a:ea typeface="Microsoft YaHei" charset="-122"/>
              </a:rPr>
              <a:t>NE profile 2</a:t>
            </a:r>
          </a:p>
        </p:txBody>
      </p:sp>
      <p:sp>
        <p:nvSpPr>
          <p:cNvPr id="102" name="矩形 101"/>
          <p:cNvSpPr/>
          <p:nvPr/>
        </p:nvSpPr>
        <p:spPr>
          <a:xfrm>
            <a:off x="4175125" y="5227838"/>
            <a:ext cx="1341438" cy="312737"/>
          </a:xfrm>
          <a:prstGeom prst="rect">
            <a:avLst/>
          </a:prstGeom>
          <a:solidFill>
            <a:srgbClr val="C5ECFA"/>
          </a:solidFill>
          <a:ln w="25400" cap="flat" cmpd="sng" algn="ctr">
            <a:noFill/>
            <a:prstDash val="solid"/>
          </a:ln>
          <a:effectLst/>
        </p:spPr>
        <p:txBody>
          <a:bodyPr anchor="ctr"/>
          <a:lstStyle/>
          <a:p>
            <a:pPr algn="ctr" eaLnBrk="1" fontAlgn="ctr" hangingPunct="1">
              <a:spcBef>
                <a:spcPts val="0"/>
              </a:spcBef>
              <a:spcAft>
                <a:spcPts val="0"/>
              </a:spcAft>
              <a:defRPr/>
            </a:pPr>
            <a:r>
              <a:rPr lang="en-US" sz="1200" dirty="0">
                <a:solidFill>
                  <a:srgbClr val="0070C0"/>
                </a:solidFill>
                <a:latin typeface="Huawei Sans" panose="020C0503030203020204" pitchFamily="34" charset="0"/>
                <a:ea typeface="微软雅黑" panose="020B0503020204020204" pitchFamily="34" charset="-122"/>
              </a:rPr>
              <a:t>NE YANG 2</a:t>
            </a:r>
          </a:p>
        </p:txBody>
      </p:sp>
      <p:sp>
        <p:nvSpPr>
          <p:cNvPr id="103" name="矩形 102"/>
          <p:cNvSpPr/>
          <p:nvPr/>
        </p:nvSpPr>
        <p:spPr>
          <a:xfrm>
            <a:off x="495300" y="1273375"/>
            <a:ext cx="5349875" cy="566738"/>
          </a:xfrm>
          <a:prstGeom prst="rect">
            <a:avLst/>
          </a:prstGeom>
          <a:solidFill>
            <a:srgbClr val="E8EBEF"/>
          </a:solidFill>
          <a:ln w="25400" cap="flat" cmpd="sng" algn="ctr">
            <a:noFill/>
            <a:prstDash val="solid"/>
          </a:ln>
          <a:effectLst/>
        </p:spPr>
        <p:txBody>
          <a:bodyPr anchor="ctr"/>
          <a:lstStyle/>
          <a:p>
            <a:pPr algn="ctr" eaLnBrk="1" fontAlgn="ctr" hangingPunct="1">
              <a:spcBef>
                <a:spcPts val="0"/>
              </a:spcBef>
              <a:spcAft>
                <a:spcPts val="0"/>
              </a:spcAft>
              <a:defRPr/>
            </a:pPr>
            <a:endParaRPr lang="en-US" altLang="zh-CN" sz="1200" kern="0" dirty="0">
              <a:solidFill>
                <a:srgbClr val="FFFFFF"/>
              </a:solidFill>
              <a:latin typeface="Huawei Sans" panose="020C0503030203020204" pitchFamily="34" charset="0"/>
              <a:ea typeface="华文细黑"/>
            </a:endParaRPr>
          </a:p>
        </p:txBody>
      </p:sp>
      <p:cxnSp>
        <p:nvCxnSpPr>
          <p:cNvPr id="63516" name="直接箭头连接符 105"/>
          <p:cNvCxnSpPr>
            <a:cxnSpLocks noChangeShapeType="1"/>
            <a:stCxn id="98" idx="0"/>
            <a:endCxn id="97" idx="2"/>
          </p:cNvCxnSpPr>
          <p:nvPr/>
        </p:nvCxnSpPr>
        <p:spPr bwMode="auto">
          <a:xfrm flipH="1" flipV="1">
            <a:off x="4089400" y="3327600"/>
            <a:ext cx="3175" cy="238125"/>
          </a:xfrm>
          <a:prstGeom prst="straightConnector1">
            <a:avLst/>
          </a:prstGeom>
          <a:noFill/>
          <a:ln w="19050" algn="ctr">
            <a:solidFill>
              <a:srgbClr val="EC7061"/>
            </a:solidFill>
            <a:prstDash val="sysDash"/>
            <a:round/>
            <a:headEnd/>
            <a:tailEnd/>
          </a:ln>
          <a:extLst>
            <a:ext uri="{909E8E84-426E-40DD-AFC4-6F175D3DCCD1}">
              <a14:hiddenFill xmlns:a14="http://schemas.microsoft.com/office/drawing/2010/main">
                <a:noFill/>
              </a14:hiddenFill>
            </a:ext>
          </a:extLst>
        </p:spPr>
      </p:cxnSp>
      <p:cxnSp>
        <p:nvCxnSpPr>
          <p:cNvPr id="63517" name="直接箭头连接符 106"/>
          <p:cNvCxnSpPr>
            <a:cxnSpLocks noChangeShapeType="1"/>
            <a:stCxn id="99" idx="0"/>
            <a:endCxn id="98" idx="2"/>
          </p:cNvCxnSpPr>
          <p:nvPr/>
        </p:nvCxnSpPr>
        <p:spPr bwMode="auto">
          <a:xfrm flipV="1">
            <a:off x="3313113" y="3886400"/>
            <a:ext cx="779462" cy="303213"/>
          </a:xfrm>
          <a:prstGeom prst="straightConnector1">
            <a:avLst/>
          </a:prstGeom>
          <a:noFill/>
          <a:ln w="19050" algn="ctr">
            <a:solidFill>
              <a:srgbClr val="EC7061"/>
            </a:solidFill>
            <a:prstDash val="sysDash"/>
            <a:round/>
            <a:headEnd/>
            <a:tailEnd/>
          </a:ln>
          <a:extLst>
            <a:ext uri="{909E8E84-426E-40DD-AFC4-6F175D3DCCD1}">
              <a14:hiddenFill xmlns:a14="http://schemas.microsoft.com/office/drawing/2010/main">
                <a:noFill/>
              </a14:hiddenFill>
            </a:ext>
          </a:extLst>
        </p:spPr>
      </p:cxnSp>
      <p:cxnSp>
        <p:nvCxnSpPr>
          <p:cNvPr id="63518" name="直接箭头连接符 107"/>
          <p:cNvCxnSpPr>
            <a:cxnSpLocks noChangeShapeType="1"/>
            <a:stCxn id="101" idx="0"/>
            <a:endCxn id="98" idx="2"/>
          </p:cNvCxnSpPr>
          <p:nvPr/>
        </p:nvCxnSpPr>
        <p:spPr bwMode="auto">
          <a:xfrm flipH="1" flipV="1">
            <a:off x="4092575" y="3886400"/>
            <a:ext cx="749300" cy="303213"/>
          </a:xfrm>
          <a:prstGeom prst="straightConnector1">
            <a:avLst/>
          </a:prstGeom>
          <a:noFill/>
          <a:ln w="19050" algn="ctr">
            <a:solidFill>
              <a:srgbClr val="EC7061"/>
            </a:solidFill>
            <a:prstDash val="sysDash"/>
            <a:round/>
            <a:headEnd/>
            <a:tailEnd/>
          </a:ln>
          <a:extLst>
            <a:ext uri="{909E8E84-426E-40DD-AFC4-6F175D3DCCD1}">
              <a14:hiddenFill xmlns:a14="http://schemas.microsoft.com/office/drawing/2010/main">
                <a:noFill/>
              </a14:hiddenFill>
            </a:ext>
          </a:extLst>
        </p:spPr>
      </p:cxnSp>
      <p:cxnSp>
        <p:nvCxnSpPr>
          <p:cNvPr id="63519" name="直接箭头连接符 108"/>
          <p:cNvCxnSpPr>
            <a:cxnSpLocks noChangeShapeType="1"/>
            <a:stCxn id="100" idx="0"/>
            <a:endCxn id="99" idx="2"/>
          </p:cNvCxnSpPr>
          <p:nvPr/>
        </p:nvCxnSpPr>
        <p:spPr bwMode="auto">
          <a:xfrm flipH="1" flipV="1">
            <a:off x="3313113" y="4519813"/>
            <a:ext cx="4762" cy="714375"/>
          </a:xfrm>
          <a:prstGeom prst="straightConnector1">
            <a:avLst/>
          </a:prstGeom>
          <a:noFill/>
          <a:ln w="19050" algn="ctr">
            <a:solidFill>
              <a:srgbClr val="EC7061"/>
            </a:solidFill>
            <a:prstDash val="sysDash"/>
            <a:round/>
            <a:headEnd/>
            <a:tailEnd/>
          </a:ln>
          <a:extLst>
            <a:ext uri="{909E8E84-426E-40DD-AFC4-6F175D3DCCD1}">
              <a14:hiddenFill xmlns:a14="http://schemas.microsoft.com/office/drawing/2010/main">
                <a:noFill/>
              </a14:hiddenFill>
            </a:ext>
          </a:extLst>
        </p:spPr>
      </p:cxnSp>
      <p:cxnSp>
        <p:nvCxnSpPr>
          <p:cNvPr id="63520" name="直接箭头连接符 109"/>
          <p:cNvCxnSpPr>
            <a:cxnSpLocks noChangeShapeType="1"/>
            <a:stCxn id="102" idx="0"/>
            <a:endCxn id="101" idx="2"/>
          </p:cNvCxnSpPr>
          <p:nvPr/>
        </p:nvCxnSpPr>
        <p:spPr bwMode="auto">
          <a:xfrm flipH="1" flipV="1">
            <a:off x="4841875" y="4519813"/>
            <a:ext cx="4763" cy="708025"/>
          </a:xfrm>
          <a:prstGeom prst="straightConnector1">
            <a:avLst/>
          </a:prstGeom>
          <a:noFill/>
          <a:ln w="19050" algn="ctr">
            <a:solidFill>
              <a:srgbClr val="EC7061"/>
            </a:solidFill>
            <a:prstDash val="sysDash"/>
            <a:round/>
            <a:headEnd/>
            <a:tailEnd/>
          </a:ln>
          <a:extLst>
            <a:ext uri="{909E8E84-426E-40DD-AFC4-6F175D3DCCD1}">
              <a14:hiddenFill xmlns:a14="http://schemas.microsoft.com/office/drawing/2010/main">
                <a:noFill/>
              </a14:hiddenFill>
            </a:ext>
          </a:extLst>
        </p:spPr>
      </p:cxnSp>
      <p:cxnSp>
        <p:nvCxnSpPr>
          <p:cNvPr id="63521" name="直接箭头连接符 110"/>
          <p:cNvCxnSpPr>
            <a:cxnSpLocks noChangeShapeType="1"/>
            <a:stCxn id="97" idx="0"/>
          </p:cNvCxnSpPr>
          <p:nvPr/>
        </p:nvCxnSpPr>
        <p:spPr bwMode="auto">
          <a:xfrm flipH="1" flipV="1">
            <a:off x="4084638" y="1787725"/>
            <a:ext cx="4762" cy="1219200"/>
          </a:xfrm>
          <a:prstGeom prst="straightConnector1">
            <a:avLst/>
          </a:prstGeom>
          <a:noFill/>
          <a:ln w="19050" algn="ctr">
            <a:solidFill>
              <a:srgbClr val="EC7061"/>
            </a:solidFill>
            <a:prstDash val="sysDash"/>
            <a:round/>
            <a:headEnd/>
            <a:tailEnd/>
          </a:ln>
          <a:extLst>
            <a:ext uri="{909E8E84-426E-40DD-AFC4-6F175D3DCCD1}">
              <a14:hiddenFill xmlns:a14="http://schemas.microsoft.com/office/drawing/2010/main">
                <a:noFill/>
              </a14:hiddenFill>
            </a:ext>
          </a:extLst>
        </p:spPr>
      </p:cxnSp>
      <p:sp>
        <p:nvSpPr>
          <p:cNvPr id="112" name="矩形 111"/>
          <p:cNvSpPr/>
          <p:nvPr/>
        </p:nvSpPr>
        <p:spPr>
          <a:xfrm>
            <a:off x="5911850" y="4138813"/>
            <a:ext cx="923925" cy="576262"/>
          </a:xfrm>
          <a:prstGeom prst="rect">
            <a:avLst/>
          </a:prstGeom>
          <a:solidFill>
            <a:srgbClr val="FFF2CC"/>
          </a:solidFill>
          <a:ln w="25400" cap="flat" cmpd="sng" algn="ctr">
            <a:solidFill>
              <a:srgbClr val="FFF2CC"/>
            </a:solidFill>
            <a:prstDash val="solid"/>
          </a:ln>
          <a:effectLst/>
        </p:spPr>
        <p:txBody>
          <a:bodyPr anchor="ctr"/>
          <a:lstStyle/>
          <a:p>
            <a:pPr algn="ctr" eaLnBrk="1" fontAlgn="ctr" hangingPunct="1">
              <a:spcBef>
                <a:spcPts val="0"/>
              </a:spcBef>
              <a:spcAft>
                <a:spcPts val="0"/>
              </a:spcAft>
              <a:defRPr/>
            </a:pPr>
            <a:r>
              <a:rPr lang="en-US" sz="1200" dirty="0">
                <a:solidFill>
                  <a:schemeClr val="accent2"/>
                </a:solidFill>
                <a:latin typeface="Huawei Sans" panose="020C0503030203020204" pitchFamily="34" charset="0"/>
                <a:ea typeface="微软雅黑" panose="020B0503020204020204" pitchFamily="34" charset="-122"/>
              </a:rPr>
              <a:t>Jinjia2</a:t>
            </a:r>
          </a:p>
        </p:txBody>
      </p:sp>
      <p:sp>
        <p:nvSpPr>
          <p:cNvPr id="113" name="矩形 112"/>
          <p:cNvSpPr/>
          <p:nvPr/>
        </p:nvSpPr>
        <p:spPr>
          <a:xfrm>
            <a:off x="5911850" y="3275213"/>
            <a:ext cx="923925" cy="800100"/>
          </a:xfrm>
          <a:prstGeom prst="rect">
            <a:avLst/>
          </a:prstGeom>
          <a:solidFill>
            <a:srgbClr val="FFF2CC"/>
          </a:solidFill>
          <a:ln w="25400" cap="flat" cmpd="sng" algn="ctr">
            <a:solidFill>
              <a:srgbClr val="FFF2CC"/>
            </a:solidFill>
            <a:prstDash val="solid"/>
          </a:ln>
          <a:effectLst/>
        </p:spPr>
        <p:txBody>
          <a:bodyPr anchor="ctr"/>
          <a:lstStyle/>
          <a:p>
            <a:pPr algn="ctr" eaLnBrk="1" fontAlgn="ctr" hangingPunct="1">
              <a:spcBef>
                <a:spcPts val="0"/>
              </a:spcBef>
              <a:spcAft>
                <a:spcPts val="0"/>
              </a:spcAft>
              <a:defRPr/>
            </a:pPr>
            <a:r>
              <a:rPr lang="en-US" sz="1200" dirty="0">
                <a:solidFill>
                  <a:schemeClr val="accent2"/>
                </a:solidFill>
                <a:latin typeface="Huawei Sans" panose="020C0503030203020204" pitchFamily="34" charset="0"/>
                <a:ea typeface="微软雅黑" panose="020B0503020204020204" pitchFamily="34" charset="-122"/>
              </a:rPr>
              <a:t>Python</a:t>
            </a:r>
          </a:p>
        </p:txBody>
      </p:sp>
      <p:sp>
        <p:nvSpPr>
          <p:cNvPr id="114" name="矩形 113"/>
          <p:cNvSpPr/>
          <p:nvPr/>
        </p:nvSpPr>
        <p:spPr>
          <a:xfrm>
            <a:off x="5911850" y="2411613"/>
            <a:ext cx="923925" cy="798512"/>
          </a:xfrm>
          <a:prstGeom prst="rect">
            <a:avLst/>
          </a:prstGeom>
          <a:solidFill>
            <a:srgbClr val="FFF2CC"/>
          </a:solidFill>
          <a:ln w="25400" cap="flat" cmpd="sng" algn="ctr">
            <a:solidFill>
              <a:srgbClr val="FFF2CC"/>
            </a:solidFill>
            <a:prstDash val="solid"/>
          </a:ln>
          <a:effectLst/>
        </p:spPr>
        <p:txBody>
          <a:bodyPr anchor="ctr"/>
          <a:lstStyle/>
          <a:p>
            <a:pPr algn="ctr" eaLnBrk="1" fontAlgn="ctr" hangingPunct="1">
              <a:spcBef>
                <a:spcPts val="0"/>
              </a:spcBef>
              <a:spcAft>
                <a:spcPts val="0"/>
              </a:spcAft>
              <a:defRPr/>
            </a:pPr>
            <a:r>
              <a:rPr lang="en-US" sz="1200" dirty="0">
                <a:solidFill>
                  <a:schemeClr val="accent2"/>
                </a:solidFill>
                <a:latin typeface="Huawei Sans" panose="020C0503030203020204" pitchFamily="34" charset="0"/>
                <a:ea typeface="微软雅黑" panose="020B0503020204020204" pitchFamily="34" charset="-122"/>
              </a:rPr>
              <a:t>YANG</a:t>
            </a:r>
          </a:p>
        </p:txBody>
      </p:sp>
      <p:sp>
        <p:nvSpPr>
          <p:cNvPr id="115" name="矩形 114"/>
          <p:cNvSpPr/>
          <p:nvPr/>
        </p:nvSpPr>
        <p:spPr>
          <a:xfrm>
            <a:off x="5911850" y="4834138"/>
            <a:ext cx="923925" cy="1054100"/>
          </a:xfrm>
          <a:prstGeom prst="rect">
            <a:avLst/>
          </a:prstGeom>
          <a:solidFill>
            <a:srgbClr val="00B0F0"/>
          </a:solidFill>
          <a:ln w="25400" cap="flat" cmpd="sng" algn="ctr">
            <a:noFill/>
            <a:prstDash val="solid"/>
          </a:ln>
          <a:effectLst/>
        </p:spPr>
        <p:txBody>
          <a:bodyPr anchor="ctr"/>
          <a:lstStyle/>
          <a:p>
            <a:pPr algn="ctr" eaLnBrk="1" fontAlgn="ctr" hangingPunct="1">
              <a:spcBef>
                <a:spcPts val="0"/>
              </a:spcBef>
              <a:spcAft>
                <a:spcPts val="0"/>
              </a:spcAft>
              <a:defRPr/>
            </a:pPr>
            <a:r>
              <a:rPr lang="en-US" sz="1200" dirty="0">
                <a:solidFill>
                  <a:srgbClr val="FFFFFF"/>
                </a:solidFill>
                <a:latin typeface="Huawei Sans" panose="020C0503030203020204" pitchFamily="34" charset="0"/>
                <a:ea typeface="微软雅黑" panose="020B0503020204020204" pitchFamily="34" charset="-122"/>
              </a:rPr>
              <a:t>YANG</a:t>
            </a:r>
          </a:p>
        </p:txBody>
      </p:sp>
      <p:sp>
        <p:nvSpPr>
          <p:cNvPr id="100" name="矩形 99"/>
          <p:cNvSpPr/>
          <p:nvPr/>
        </p:nvSpPr>
        <p:spPr>
          <a:xfrm>
            <a:off x="2647950" y="5234188"/>
            <a:ext cx="1341438" cy="311150"/>
          </a:xfrm>
          <a:prstGeom prst="rect">
            <a:avLst/>
          </a:prstGeom>
          <a:solidFill>
            <a:srgbClr val="C5ECFA"/>
          </a:solidFill>
          <a:ln w="25400" cap="flat" cmpd="sng" algn="ctr">
            <a:noFill/>
            <a:prstDash val="solid"/>
          </a:ln>
          <a:effectLst/>
        </p:spPr>
        <p:txBody>
          <a:bodyPr anchor="ctr"/>
          <a:lstStyle/>
          <a:p>
            <a:pPr algn="ctr" eaLnBrk="1" fontAlgn="ctr" hangingPunct="1">
              <a:spcBef>
                <a:spcPts val="0"/>
              </a:spcBef>
              <a:spcAft>
                <a:spcPts val="0"/>
              </a:spcAft>
              <a:defRPr/>
            </a:pPr>
            <a:r>
              <a:rPr lang="en-US" sz="1200" dirty="0">
                <a:solidFill>
                  <a:srgbClr val="0070C0"/>
                </a:solidFill>
                <a:latin typeface="Huawei Sans" panose="020C0503030203020204" pitchFamily="34" charset="0"/>
                <a:ea typeface="微软雅黑" panose="020B0503020204020204" pitchFamily="34" charset="-122"/>
              </a:rPr>
              <a:t>NE YANG 1</a:t>
            </a:r>
          </a:p>
        </p:txBody>
      </p:sp>
      <p:cxnSp>
        <p:nvCxnSpPr>
          <p:cNvPr id="63527" name="直接箭头连接符 118"/>
          <p:cNvCxnSpPr>
            <a:cxnSpLocks/>
          </p:cNvCxnSpPr>
          <p:nvPr/>
        </p:nvCxnSpPr>
        <p:spPr bwMode="auto">
          <a:xfrm flipV="1">
            <a:off x="4846638" y="5597725"/>
            <a:ext cx="0" cy="400050"/>
          </a:xfrm>
          <a:prstGeom prst="straightConnector1">
            <a:avLst/>
          </a:prstGeom>
          <a:noFill/>
          <a:ln w="19050" algn="ctr">
            <a:solidFill>
              <a:srgbClr val="00B0F0"/>
            </a:solidFill>
            <a:prstDash val="sysDash"/>
            <a:round/>
            <a:headEnd/>
            <a:tailEnd/>
          </a:ln>
          <a:extLst>
            <a:ext uri="{909E8E84-426E-40DD-AFC4-6F175D3DCCD1}">
              <a14:hiddenFill xmlns:a14="http://schemas.microsoft.com/office/drawing/2010/main">
                <a:noFill/>
              </a14:hiddenFill>
            </a:ext>
          </a:extLst>
        </p:spPr>
      </p:cxnSp>
      <p:cxnSp>
        <p:nvCxnSpPr>
          <p:cNvPr id="63528" name="直接箭头连接符 119"/>
          <p:cNvCxnSpPr>
            <a:cxnSpLocks/>
          </p:cNvCxnSpPr>
          <p:nvPr/>
        </p:nvCxnSpPr>
        <p:spPr bwMode="auto">
          <a:xfrm flipV="1">
            <a:off x="3313113" y="5597725"/>
            <a:ext cx="0" cy="400050"/>
          </a:xfrm>
          <a:prstGeom prst="straightConnector1">
            <a:avLst/>
          </a:prstGeom>
          <a:noFill/>
          <a:ln w="19050" algn="ctr">
            <a:solidFill>
              <a:srgbClr val="00B0F0"/>
            </a:solidFill>
            <a:prstDash val="sysDash"/>
            <a:round/>
            <a:headEnd/>
            <a:tailEnd/>
          </a:ln>
          <a:extLst>
            <a:ext uri="{909E8E84-426E-40DD-AFC4-6F175D3DCCD1}">
              <a14:hiddenFill xmlns:a14="http://schemas.microsoft.com/office/drawing/2010/main">
                <a:noFill/>
              </a14:hiddenFill>
            </a:ext>
          </a:extLst>
        </p:spPr>
      </p:cxnSp>
      <p:sp>
        <p:nvSpPr>
          <p:cNvPr id="129" name="矩形 128"/>
          <p:cNvSpPr/>
          <p:nvPr/>
        </p:nvSpPr>
        <p:spPr>
          <a:xfrm>
            <a:off x="655637" y="1425012"/>
            <a:ext cx="1895475" cy="317500"/>
          </a:xfrm>
          <a:prstGeom prst="rect">
            <a:avLst/>
          </a:prstGeom>
          <a:solidFill>
            <a:srgbClr val="C5ECFA"/>
          </a:solidFill>
          <a:ln w="25400" cap="flat" cmpd="sng" algn="ctr">
            <a:noFill/>
            <a:prstDash val="solid"/>
          </a:ln>
          <a:effectLst/>
        </p:spPr>
        <p:txBody>
          <a:bodyPr anchor="ctr"/>
          <a:lstStyle/>
          <a:p>
            <a:pPr algn="ctr" eaLnBrk="1" fontAlgn="ctr" hangingPunct="1">
              <a:spcBef>
                <a:spcPts val="0"/>
              </a:spcBef>
              <a:spcAft>
                <a:spcPts val="0"/>
              </a:spcAft>
              <a:defRPr/>
            </a:pPr>
            <a:r>
              <a:rPr lang="en-US" sz="1400" dirty="0">
                <a:solidFill>
                  <a:srgbClr val="00B0F0"/>
                </a:solidFill>
                <a:latin typeface="Huawei Sans" panose="020C0503030203020204" pitchFamily="34" charset="0"/>
                <a:ea typeface="Microsoft YaHei" charset="-122"/>
                <a:cs typeface="Microsoft YaHei" charset="-122"/>
              </a:rPr>
              <a:t>RESTful API</a:t>
            </a:r>
          </a:p>
        </p:txBody>
      </p:sp>
      <p:sp>
        <p:nvSpPr>
          <p:cNvPr id="130" name="矩形 129"/>
          <p:cNvSpPr/>
          <p:nvPr/>
        </p:nvSpPr>
        <p:spPr>
          <a:xfrm>
            <a:off x="3095625" y="1425012"/>
            <a:ext cx="1993900" cy="317500"/>
          </a:xfrm>
          <a:prstGeom prst="rect">
            <a:avLst/>
          </a:prstGeom>
          <a:solidFill>
            <a:srgbClr val="C5ECFA"/>
          </a:solidFill>
          <a:ln w="25400" cap="flat" cmpd="sng" algn="ctr">
            <a:noFill/>
            <a:prstDash val="solid"/>
          </a:ln>
          <a:effectLst/>
        </p:spPr>
        <p:txBody>
          <a:bodyPr anchor="ctr"/>
          <a:lstStyle/>
          <a:p>
            <a:pPr algn="ctr" eaLnBrk="1" fontAlgn="ctr" hangingPunct="1">
              <a:spcBef>
                <a:spcPts val="0"/>
              </a:spcBef>
              <a:spcAft>
                <a:spcPts val="0"/>
              </a:spcAft>
              <a:defRPr/>
            </a:pPr>
            <a:r>
              <a:rPr lang="en-US" sz="1400" dirty="0">
                <a:solidFill>
                  <a:srgbClr val="00B0F0"/>
                </a:solidFill>
                <a:latin typeface="Huawei Sans" panose="020C0503030203020204" pitchFamily="34" charset="0"/>
                <a:ea typeface="Microsoft YaHei" charset="-122"/>
                <a:cs typeface="Microsoft YaHei" charset="-122"/>
              </a:rPr>
              <a:t>Web UI</a:t>
            </a:r>
          </a:p>
        </p:txBody>
      </p:sp>
    </p:spTree>
    <p:extLst>
      <p:ext uri="{BB962C8B-B14F-4D97-AF65-F5344CB8AC3E}">
        <p14:creationId xmlns:p14="http://schemas.microsoft.com/office/powerpoint/2010/main" val="3520370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44860285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a:lstStyle/>
          <a:p>
            <a:r>
              <a:rPr lang="en-US" smtClean="0">
                <a:latin typeface="Huawei Sans" panose="020C0503030203020204" pitchFamily="34" charset="0"/>
              </a:rPr>
              <a:t>(</a:t>
            </a:r>
            <a:r>
              <a:rPr lang="en-US" altLang="zh-CN" smtClean="0">
                <a:latin typeface="Huawei Sans" panose="020C0503030203020204" pitchFamily="34" charset="0"/>
              </a:rPr>
              <a:t>Multiple</a:t>
            </a:r>
            <a:r>
              <a:rPr lang="en-US" altLang="zh-CN" smtClean="0"/>
              <a:t>) </a:t>
            </a:r>
            <a:r>
              <a:rPr lang="en-US" smtClean="0">
                <a:latin typeface="Huawei Sans" panose="020C0503030203020204" pitchFamily="34" charset="0"/>
              </a:rPr>
              <a:t>Which </a:t>
            </a:r>
            <a:r>
              <a:rPr lang="en-US" dirty="0">
                <a:latin typeface="Huawei Sans" panose="020C0503030203020204" pitchFamily="34" charset="0"/>
              </a:rPr>
              <a:t>modules are included in this course</a:t>
            </a:r>
            <a:r>
              <a:rPr lang="en-US">
                <a:latin typeface="Huawei Sans" panose="020C0503030203020204" pitchFamily="34" charset="0"/>
              </a:rPr>
              <a:t>? </a:t>
            </a:r>
            <a:r>
              <a:rPr lang="en-US" altLang="zh-CN"/>
              <a:t>(    </a:t>
            </a:r>
            <a:r>
              <a:rPr lang="en-US" altLang="zh-CN" smtClean="0"/>
              <a:t> )</a:t>
            </a:r>
            <a:endParaRPr lang="en-US" altLang="zh-CN"/>
          </a:p>
          <a:p>
            <a:pPr marL="909638" algn="l">
              <a:buFont typeface="+mj-lt"/>
              <a:buAutoNum type="alphaUcPeriod"/>
              <a:defRPr/>
            </a:pPr>
            <a:r>
              <a:rPr lang="en-US" smtClean="0">
                <a:latin typeface="Huawei Sans" panose="020C0503030203020204" pitchFamily="34" charset="0"/>
              </a:rPr>
              <a:t>Programming </a:t>
            </a:r>
            <a:r>
              <a:rPr lang="en-US" dirty="0">
                <a:latin typeface="Huawei Sans" panose="020C0503030203020204" pitchFamily="34" charset="0"/>
              </a:rPr>
              <a:t>basics </a:t>
            </a:r>
          </a:p>
          <a:p>
            <a:pPr marL="909638" algn="l">
              <a:buFont typeface="+mj-lt"/>
              <a:buAutoNum type="alphaUcPeriod"/>
              <a:defRPr/>
            </a:pPr>
            <a:r>
              <a:rPr lang="en-US" dirty="0">
                <a:latin typeface="Huawei Sans" panose="020C0503030203020204" pitchFamily="34" charset="0"/>
              </a:rPr>
              <a:t>Device openness and programmability </a:t>
            </a:r>
          </a:p>
          <a:p>
            <a:pPr marL="909638" algn="l">
              <a:buFont typeface="+mj-lt"/>
              <a:buAutoNum type="alphaUcPeriod"/>
              <a:defRPr/>
            </a:pPr>
            <a:r>
              <a:rPr lang="en-US" dirty="0">
                <a:latin typeface="Huawei Sans" panose="020C0503030203020204" pitchFamily="34" charset="0"/>
              </a:rPr>
              <a:t>NCE northbound openness </a:t>
            </a:r>
          </a:p>
          <a:p>
            <a:pPr marL="909638" algn="l">
              <a:buFont typeface="+mj-lt"/>
              <a:buAutoNum type="alphaUcPeriod"/>
              <a:defRPr/>
            </a:pPr>
            <a:r>
              <a:rPr lang="en-US" dirty="0">
                <a:latin typeface="Huawei Sans" panose="020C0503030203020204" pitchFamily="34" charset="0"/>
              </a:rPr>
              <a:t>NCE openness and programmability</a:t>
            </a:r>
          </a:p>
          <a:p>
            <a:pPr algn="l">
              <a:buFont typeface="+mj-lt"/>
              <a:buAutoNum type="arabicPeriod" startAt="2"/>
              <a:defRPr/>
            </a:pPr>
            <a:r>
              <a:rPr lang="en-US" dirty="0">
                <a:latin typeface="Huawei Sans" panose="020C0503030203020204" pitchFamily="34" charset="0"/>
              </a:rPr>
              <a:t>What are the differences between network automation engineers and network engineers?</a:t>
            </a:r>
          </a:p>
        </p:txBody>
      </p:sp>
    </p:spTree>
    <p:extLst>
      <p:ext uri="{BB962C8B-B14F-4D97-AF65-F5344CB8AC3E}">
        <p14:creationId xmlns:p14="http://schemas.microsoft.com/office/powerpoint/2010/main" val="1041880561"/>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type="body" sz="quarter" idx="11"/>
          </p:nvPr>
        </p:nvSpPr>
        <p:spPr>
          <a:prstGeom prst="rect">
            <a:avLst/>
          </a:prstGeom>
        </p:spPr>
        <p:txBody>
          <a:bodyPr/>
          <a:lstStyle/>
          <a:p>
            <a:pPr marL="302279" indent="-302279" algn="l" defTabSz="914034">
              <a:spcBef>
                <a:spcPts val="792"/>
              </a:spcBef>
              <a:spcAft>
                <a:spcPts val="0"/>
              </a:spcAft>
              <a:defRPr/>
            </a:pPr>
            <a:r>
              <a:rPr lang="en-US" sz="2199" dirty="0">
                <a:latin typeface="Huawei Sans" panose="020C0503030203020204" pitchFamily="34" charset="0"/>
                <a:sym typeface="Huawei Sans" panose="020C0503030203020204" pitchFamily="34" charset="0"/>
              </a:rPr>
              <a:t>Network programing and automation is to use programming methods to implement automated networks on the premise of open networks. Network openness is implemented at two levels: device openness and SDN platform openness.</a:t>
            </a:r>
          </a:p>
          <a:p>
            <a:pPr marL="302279" indent="-302279" algn="l" defTabSz="914034">
              <a:spcBef>
                <a:spcPts val="792"/>
              </a:spcBef>
              <a:spcAft>
                <a:spcPts val="0"/>
              </a:spcAft>
              <a:defRPr/>
            </a:pPr>
            <a:r>
              <a:rPr lang="en-US" sz="2199" dirty="0">
                <a:latin typeface="Huawei Sans" panose="020C0503030203020204" pitchFamily="34" charset="0"/>
                <a:sym typeface="Huawei Sans" panose="020C0503030203020204" pitchFamily="34" charset="0"/>
              </a:rPr>
              <a:t>Network </a:t>
            </a:r>
            <a:r>
              <a:rPr lang="en-US" sz="2199">
                <a:latin typeface="Huawei Sans" panose="020C0503030203020204" pitchFamily="34" charset="0"/>
                <a:sym typeface="Huawei Sans" panose="020C0503030203020204" pitchFamily="34" charset="0"/>
              </a:rPr>
              <a:t>automation engineers </a:t>
            </a:r>
            <a:r>
              <a:rPr lang="en-US" altLang="zh-CN" sz="2400"/>
              <a:t>must be all-rounders who master skills of </a:t>
            </a:r>
            <a:r>
              <a:rPr lang="en-US" sz="2199">
                <a:latin typeface="Huawei Sans" panose="020C0503030203020204" pitchFamily="34" charset="0"/>
                <a:sym typeface="Huawei Sans" panose="020C0503030203020204" pitchFamily="34" charset="0"/>
              </a:rPr>
              <a:t>network </a:t>
            </a:r>
            <a:r>
              <a:rPr lang="en-US" sz="2199" dirty="0">
                <a:latin typeface="Huawei Sans" panose="020C0503030203020204" pitchFamily="34" charset="0"/>
                <a:sym typeface="Huawei Sans" panose="020C0503030203020204" pitchFamily="34" charset="0"/>
              </a:rPr>
              <a:t>engineers, system engineers, and development </a:t>
            </a:r>
            <a:r>
              <a:rPr lang="en-US" sz="2199">
                <a:latin typeface="Huawei Sans" panose="020C0503030203020204" pitchFamily="34" charset="0"/>
                <a:sym typeface="Huawei Sans" panose="020C0503030203020204" pitchFamily="34" charset="0"/>
              </a:rPr>
              <a:t>engineers to some extent to </a:t>
            </a:r>
            <a:r>
              <a:rPr lang="en-US" sz="2199" dirty="0">
                <a:latin typeface="Huawei Sans" panose="020C0503030203020204" pitchFamily="34" charset="0"/>
                <a:sym typeface="Huawei Sans" panose="020C0503030203020204" pitchFamily="34" charset="0"/>
              </a:rPr>
              <a:t>support enterprise network automation.</a:t>
            </a:r>
          </a:p>
          <a:p>
            <a:pPr marL="302279" indent="-302279" algn="l" defTabSz="914034">
              <a:spcBef>
                <a:spcPts val="792"/>
              </a:spcBef>
              <a:spcAft>
                <a:spcPts val="0"/>
              </a:spcAft>
              <a:defRPr/>
            </a:pPr>
            <a:r>
              <a:rPr lang="en-US" sz="2199" dirty="0">
                <a:latin typeface="Huawei Sans" panose="020C0503030203020204" pitchFamily="34" charset="0"/>
                <a:sym typeface="Huawei Sans" panose="020C0503030203020204" pitchFamily="34" charset="0"/>
              </a:rPr>
              <a:t>This course consists of four modules: programming basics, device openness and programmability, NCE northbound openness, and NCE service openness and programmability. Next, let's learn network programmability.</a:t>
            </a:r>
          </a:p>
          <a:p>
            <a:pPr marL="302279" indent="-302279" algn="l" defTabSz="914034">
              <a:spcBef>
                <a:spcPts val="792"/>
              </a:spcBef>
              <a:spcAft>
                <a:spcPts val="0"/>
              </a:spcAft>
              <a:defRPr/>
            </a:pPr>
            <a:endParaRPr lang="en-US" altLang="zh-CN" sz="2199" dirty="0">
              <a:latin typeface="Huawei Sans" panose="020C0503030203020204" pitchFamily="34" charset="0"/>
              <a:sym typeface="Huawei Sans" panose="020C0503030203020204" pitchFamily="34" charset="0"/>
            </a:endParaRPr>
          </a:p>
        </p:txBody>
      </p:sp>
    </p:spTree>
    <p:extLst>
      <p:ext uri="{BB962C8B-B14F-4D97-AF65-F5344CB8AC3E}">
        <p14:creationId xmlns:p14="http://schemas.microsoft.com/office/powerpoint/2010/main" val="899610742"/>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5097028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占位符 4"/>
          <p:cNvSpPr>
            <a:spLocks noGrp="1"/>
          </p:cNvSpPr>
          <p:nvPr>
            <p:ph type="body" sz="quarter" idx="10"/>
          </p:nvPr>
        </p:nvSpPr>
        <p:spPr/>
        <p:txBody>
          <a:bodyPr/>
          <a:lstStyle/>
          <a:p>
            <a:pPr algn="l"/>
            <a:r>
              <a:rPr lang="en-US" dirty="0">
                <a:sym typeface="Huawei Sans" panose="020C0503030203020204" pitchFamily="34" charset="0"/>
              </a:rPr>
              <a:t>Networks are evolving to be more open, more flexible, and simpler. Huawei's vision is to help customers build intent-driven networks (IDNs).</a:t>
            </a:r>
          </a:p>
          <a:p>
            <a:pPr algn="l"/>
            <a:r>
              <a:rPr lang="en-US" dirty="0">
                <a:sym typeface="Huawei Sans" panose="020C0503030203020204" pitchFamily="34" charset="0"/>
              </a:rPr>
              <a:t>Network openness and programmability are prerequisites of </a:t>
            </a:r>
            <a:r>
              <a:rPr lang="en-US" altLang="zh-CN" dirty="0">
                <a:sym typeface="Huawei Sans" panose="020C0503030203020204" pitchFamily="34" charset="0"/>
              </a:rPr>
              <a:t>intent-driven networks</a:t>
            </a:r>
            <a:r>
              <a:rPr lang="en-US" dirty="0" smtClean="0">
                <a:sym typeface="Huawei Sans" panose="020C0503030203020204" pitchFamily="34" charset="0"/>
              </a:rPr>
              <a:t>.</a:t>
            </a:r>
            <a:endParaRPr lang="en-US" dirty="0">
              <a:sym typeface="Huawei Sans" panose="020C0503030203020204" pitchFamily="34" charset="0"/>
            </a:endParaRPr>
          </a:p>
        </p:txBody>
      </p:sp>
    </p:spTree>
    <p:extLst>
      <p:ext uri="{BB962C8B-B14F-4D97-AF65-F5344CB8AC3E}">
        <p14:creationId xmlns:p14="http://schemas.microsoft.com/office/powerpoint/2010/main" val="145629278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sz="quarter" idx="11"/>
          </p:nvPr>
        </p:nvSpPr>
        <p:spPr>
          <a:prstGeom prst="rect">
            <a:avLst/>
          </a:prstGeom>
        </p:spPr>
        <p:txBody>
          <a:bodyPr/>
          <a:lstStyle/>
          <a:p>
            <a:pPr marL="302279" indent="-302279" defTabSz="914034">
              <a:spcBef>
                <a:spcPts val="792"/>
              </a:spcBef>
              <a:spcAft>
                <a:spcPts val="0"/>
              </a:spcAft>
              <a:defRPr/>
            </a:pPr>
            <a:r>
              <a:rPr lang="en-US" sz="2199" dirty="0">
                <a:latin typeface="Huawei Sans" panose="020C0503030203020204" pitchFamily="34" charset="0"/>
              </a:rPr>
              <a:t>Upon completion of this course, you will be able to describe:</a:t>
            </a:r>
          </a:p>
          <a:p>
            <a:pPr marL="722313" lvl="1" indent="-404813" defTabSz="914034">
              <a:spcBef>
                <a:spcPts val="720"/>
              </a:spcBef>
              <a:spcAft>
                <a:spcPts val="0"/>
              </a:spcAft>
              <a:defRPr/>
            </a:pPr>
            <a:r>
              <a:rPr lang="en-US" sz="1999" dirty="0">
                <a:latin typeface="Huawei Sans" panose="020C0503030203020204" pitchFamily="34" charset="0"/>
              </a:rPr>
              <a:t>Background of network programming and automation.</a:t>
            </a:r>
          </a:p>
          <a:p>
            <a:pPr marL="722313" lvl="1" indent="-404813" defTabSz="914034">
              <a:spcBef>
                <a:spcPts val="720"/>
              </a:spcBef>
              <a:spcAft>
                <a:spcPts val="0"/>
              </a:spcAft>
              <a:defRPr/>
            </a:pPr>
            <a:r>
              <a:rPr lang="en-US" sz="1999" dirty="0">
                <a:latin typeface="Huawei Sans" panose="020C0503030203020204" pitchFamily="34" charset="0"/>
                <a:sym typeface="Huawei Sans" panose="020C0503030203020204" pitchFamily="34" charset="0"/>
              </a:rPr>
              <a:t>Network openness levels.</a:t>
            </a:r>
          </a:p>
          <a:p>
            <a:pPr marL="722313" lvl="1" indent="-404813" defTabSz="914034">
              <a:spcBef>
                <a:spcPts val="720"/>
              </a:spcBef>
              <a:spcAft>
                <a:spcPts val="0"/>
              </a:spcAft>
              <a:defRPr/>
            </a:pPr>
            <a:r>
              <a:rPr lang="en-US" sz="1999" dirty="0">
                <a:latin typeface="Huawei Sans" panose="020C0503030203020204" pitchFamily="34" charset="0"/>
                <a:sym typeface="Huawei Sans" panose="020C0503030203020204" pitchFamily="34" charset="0"/>
              </a:rPr>
              <a:t>Open capabilities of Huawei </a:t>
            </a:r>
            <a:r>
              <a:rPr lang="en-US" sz="1999" dirty="0" err="1">
                <a:latin typeface="Huawei Sans" panose="020C0503030203020204" pitchFamily="34" charset="0"/>
                <a:sym typeface="Huawei Sans" panose="020C0503030203020204" pitchFamily="34" charset="0"/>
              </a:rPr>
              <a:t>iMaster</a:t>
            </a:r>
            <a:r>
              <a:rPr lang="en-US" sz="1999" dirty="0">
                <a:latin typeface="Huawei Sans" panose="020C0503030203020204" pitchFamily="34" charset="0"/>
                <a:sym typeface="Huawei Sans" panose="020C0503030203020204" pitchFamily="34" charset="0"/>
              </a:rPr>
              <a:t> NCE.</a:t>
            </a:r>
          </a:p>
          <a:p>
            <a:pPr marL="722313" lvl="1" indent="-404813" defTabSz="914034">
              <a:spcBef>
                <a:spcPts val="720"/>
              </a:spcBef>
              <a:spcAft>
                <a:spcPts val="0"/>
              </a:spcAft>
              <a:defRPr/>
            </a:pPr>
            <a:r>
              <a:rPr lang="en-US" sz="1999" dirty="0">
                <a:latin typeface="Huawei Sans" panose="020C0503030203020204" pitchFamily="34" charset="0"/>
                <a:sym typeface="Huawei Sans" panose="020C0503030203020204" pitchFamily="34" charset="0"/>
              </a:rPr>
              <a:t>Positioning and capabilities of network automation engineers.</a:t>
            </a:r>
          </a:p>
        </p:txBody>
      </p:sp>
    </p:spTree>
    <p:extLst>
      <p:ext uri="{BB962C8B-B14F-4D97-AF65-F5344CB8AC3E}">
        <p14:creationId xmlns:p14="http://schemas.microsoft.com/office/powerpoint/2010/main" val="354861951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p:txBody>
          <a:bodyPr/>
          <a:lstStyle/>
          <a:p>
            <a:pPr algn="l">
              <a:defRPr/>
            </a:pPr>
            <a:r>
              <a:rPr lang="en-US" sz="2199" b="1" dirty="0">
                <a:latin typeface="Huawei Sans" panose="020C0503030203020204" pitchFamily="34" charset="0"/>
                <a:sym typeface="Huawei Sans" panose="020C0503030203020204" pitchFamily="34" charset="0"/>
              </a:rPr>
              <a:t>Network Programming and Automation</a:t>
            </a:r>
          </a:p>
          <a:p>
            <a:pPr algn="l">
              <a:defRPr/>
            </a:pPr>
            <a:r>
              <a:rPr lang="en-US" sz="2199" dirty="0">
                <a:solidFill>
                  <a:schemeClr val="bg1">
                    <a:lumMod val="50000"/>
                  </a:schemeClr>
                </a:solidFill>
                <a:latin typeface="Huawei Sans" panose="020C0503030203020204" pitchFamily="34" charset="0"/>
                <a:sym typeface="Huawei Sans" panose="020C0503030203020204" pitchFamily="34" charset="0"/>
              </a:rPr>
              <a:t>Network </a:t>
            </a:r>
            <a:r>
              <a:rPr lang="en-US" sz="2199">
                <a:solidFill>
                  <a:schemeClr val="bg1">
                    <a:lumMod val="50000"/>
                  </a:schemeClr>
                </a:solidFill>
                <a:latin typeface="Huawei Sans" panose="020C0503030203020204" pitchFamily="34" charset="0"/>
                <a:sym typeface="Huawei Sans" panose="020C0503030203020204" pitchFamily="34" charset="0"/>
              </a:rPr>
              <a:t>Automation Engineers</a:t>
            </a:r>
            <a:endParaRPr lang="en-US" sz="2199" dirty="0">
              <a:solidFill>
                <a:schemeClr val="bg1">
                  <a:lumMod val="50000"/>
                </a:schemeClr>
              </a:solidFill>
              <a:latin typeface="Huawei Sans" panose="020C0503030203020204" pitchFamily="34" charset="0"/>
              <a:sym typeface="Huawei Sans" panose="020C0503030203020204" pitchFamily="34" charset="0"/>
            </a:endParaRPr>
          </a:p>
          <a:p>
            <a:pPr algn="l">
              <a:defRPr/>
            </a:pPr>
            <a:r>
              <a:rPr lang="en-US" sz="2199" dirty="0">
                <a:solidFill>
                  <a:schemeClr val="bg1">
                    <a:lumMod val="50000"/>
                  </a:schemeClr>
                </a:solidFill>
                <a:latin typeface="Huawei Sans" panose="020C0503030203020204" pitchFamily="34" charset="0"/>
                <a:sym typeface="Huawei Sans" panose="020C0503030203020204" pitchFamily="34" charset="0"/>
              </a:rPr>
              <a:t>Course Overview</a:t>
            </a:r>
          </a:p>
        </p:txBody>
      </p:sp>
    </p:spTree>
    <p:extLst>
      <p:ext uri="{BB962C8B-B14F-4D97-AF65-F5344CB8AC3E}">
        <p14:creationId xmlns:p14="http://schemas.microsoft.com/office/powerpoint/2010/main" val="113286397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pPr defTabSz="914034">
              <a:spcAft>
                <a:spcPts val="0"/>
              </a:spcAft>
              <a:defRPr/>
            </a:pPr>
            <a:r>
              <a:rPr lang="en-US" sz="3499" dirty="0">
                <a:latin typeface="Huawei Sans" panose="020C0503030203020204" pitchFamily="34" charset="0"/>
              </a:rPr>
              <a:t>Background: Complex Networks</a:t>
            </a:r>
          </a:p>
        </p:txBody>
      </p:sp>
      <p:sp>
        <p:nvSpPr>
          <p:cNvPr id="29699" name="文本占位符 3"/>
          <p:cNvSpPr>
            <a:spLocks noGrp="1"/>
          </p:cNvSpPr>
          <p:nvPr>
            <p:ph type="body" sz="quarter" idx="4294967295"/>
          </p:nvPr>
        </p:nvSpPr>
        <p:spPr>
          <a:xfrm>
            <a:off x="446088" y="1243013"/>
            <a:ext cx="11306175" cy="4679950"/>
          </a:xfrm>
        </p:spPr>
        <p:txBody>
          <a:bodyPr/>
          <a:lstStyle/>
          <a:p>
            <a:pPr algn="l"/>
            <a:r>
              <a:rPr lang="en-US" sz="1600" dirty="0">
                <a:latin typeface="Huawei Sans" panose="020C0503030203020204" pitchFamily="34" charset="0"/>
              </a:rPr>
              <a:t>From the first day when the computer network is generated, the network is complex and difficult to manage, which is reflected in the following aspects:</a:t>
            </a:r>
          </a:p>
          <a:p>
            <a:pPr lvl="1" indent="-336550"/>
            <a:r>
              <a:rPr lang="en-US" sz="1600" dirty="0">
                <a:latin typeface="Huawei Sans" panose="020C0503030203020204" pitchFamily="34" charset="0"/>
              </a:rPr>
              <a:t>There are various network devices such as routers, switches, firewalls, and </a:t>
            </a:r>
            <a:r>
              <a:rPr lang="en-US" sz="1600" dirty="0"/>
              <a:t>intrusion detection system (IDS).</a:t>
            </a:r>
            <a:endParaRPr lang="en-US" sz="1600" dirty="0">
              <a:latin typeface="Huawei Sans" panose="020C0503030203020204" pitchFamily="34" charset="0"/>
            </a:endParaRPr>
          </a:p>
          <a:p>
            <a:pPr marL="654050" lvl="1" indent="-336550"/>
            <a:r>
              <a:rPr lang="en-US" sz="1600" dirty="0">
                <a:latin typeface="Huawei Sans" panose="020C0503030203020204" pitchFamily="34" charset="0"/>
              </a:rPr>
              <a:t>Devices from different or even the same vendors are managed in different ways.</a:t>
            </a:r>
          </a:p>
          <a:p>
            <a:pPr marL="654050" lvl="1" indent="-336550"/>
            <a:r>
              <a:rPr lang="en-US" sz="1600" dirty="0">
                <a:latin typeface="Huawei Sans" panose="020C0503030203020204" pitchFamily="34" charset="0"/>
              </a:rPr>
              <a:t>Complex devices result in complex network management.</a:t>
            </a:r>
          </a:p>
          <a:p>
            <a:pPr lvl="1"/>
            <a:endParaRPr lang="en-US" altLang="zh-CN" sz="1600" dirty="0">
              <a:latin typeface="Huawei Sans" panose="020C0503030203020204" pitchFamily="34" charset="0"/>
            </a:endParaRPr>
          </a:p>
        </p:txBody>
      </p:sp>
      <p:grpSp>
        <p:nvGrpSpPr>
          <p:cNvPr id="29700" name="组合 37"/>
          <p:cNvGrpSpPr>
            <a:grpSpLocks/>
          </p:cNvGrpSpPr>
          <p:nvPr/>
        </p:nvGrpSpPr>
        <p:grpSpPr bwMode="auto">
          <a:xfrm>
            <a:off x="1338775" y="5443122"/>
            <a:ext cx="2745880" cy="338554"/>
            <a:chOff x="1561150" y="5172638"/>
            <a:chExt cx="2744181" cy="337387"/>
          </a:xfrm>
        </p:grpSpPr>
        <p:sp>
          <p:nvSpPr>
            <p:cNvPr id="29727" name="文本框 4"/>
            <p:cNvSpPr txBox="1">
              <a:spLocks noChangeArrowheads="1"/>
            </p:cNvSpPr>
            <p:nvPr/>
          </p:nvSpPr>
          <p:spPr bwMode="auto">
            <a:xfrm>
              <a:off x="1866749" y="5172638"/>
              <a:ext cx="2438582" cy="337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Huawei Sans" panose="020C0503030203020204" pitchFamily="34" charset="0"/>
                  <a:ea typeface="方正兰亭黑简体" panose="02000000000000000000" pitchFamily="2" charset="-122"/>
                </a:defRPr>
              </a:lvl1pPr>
              <a:lvl2pPr marL="742950" indent="-285750">
                <a:defRPr>
                  <a:solidFill>
                    <a:schemeClr val="tx1"/>
                  </a:solidFill>
                  <a:latin typeface="Huawei Sans" panose="020C0503030203020204" pitchFamily="34" charset="0"/>
                  <a:ea typeface="方正兰亭黑简体" panose="02000000000000000000" pitchFamily="2" charset="-122"/>
                </a:defRPr>
              </a:lvl2pPr>
              <a:lvl3pPr marL="1143000" indent="-228600">
                <a:defRPr>
                  <a:solidFill>
                    <a:schemeClr val="tx1"/>
                  </a:solidFill>
                  <a:latin typeface="Huawei Sans" panose="020C0503030203020204" pitchFamily="34" charset="0"/>
                  <a:ea typeface="方正兰亭黑简体" panose="02000000000000000000" pitchFamily="2" charset="-122"/>
                </a:defRPr>
              </a:lvl3pPr>
              <a:lvl4pPr marL="1600200" indent="-228600">
                <a:defRPr>
                  <a:solidFill>
                    <a:schemeClr val="tx1"/>
                  </a:solidFill>
                  <a:latin typeface="Huawei Sans" panose="020C0503030203020204" pitchFamily="34" charset="0"/>
                  <a:ea typeface="方正兰亭黑简体" panose="02000000000000000000" pitchFamily="2" charset="-122"/>
                </a:defRPr>
              </a:lvl4pPr>
              <a:lvl5pPr marL="2057400" indent="-228600">
                <a:defRPr>
                  <a:solidFill>
                    <a:schemeClr val="tx1"/>
                  </a:solidFill>
                  <a:latin typeface="Huawei Sans" panose="020C0503030203020204" pitchFamily="34" charset="0"/>
                  <a:ea typeface="方正兰亭黑简体" panose="02000000000000000000" pitchFamily="2" charset="-122"/>
                </a:defRPr>
              </a:lvl5pPr>
              <a:lvl6pPr marL="25146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6pPr>
              <a:lvl7pPr marL="29718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7pPr>
              <a:lvl8pPr marL="34290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8pPr>
              <a:lvl9pPr marL="38862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9pPr>
            </a:lstStyle>
            <a:p>
              <a:pPr eaLnBrk="1" fontAlgn="ctr" hangingPunct="1"/>
              <a:r>
                <a:rPr lang="en-US" sz="1600" dirty="0">
                  <a:latin typeface="Huawei Sans" panose="020C0503030203020204" pitchFamily="34" charset="0"/>
                </a:rPr>
                <a:t>Diverse network devices</a:t>
              </a:r>
            </a:p>
          </p:txBody>
        </p:sp>
        <p:sp>
          <p:nvSpPr>
            <p:cNvPr id="8" name="Oval 4"/>
            <p:cNvSpPr>
              <a:spLocks noChangeAspect="1"/>
            </p:cNvSpPr>
            <p:nvPr/>
          </p:nvSpPr>
          <p:spPr>
            <a:xfrm>
              <a:off x="1561150" y="5207443"/>
              <a:ext cx="252256" cy="253124"/>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anchor="ctr"/>
            <a:lstStyle/>
            <a:p>
              <a:pPr algn="ctr" defTabSz="914478" eaLnBrk="1" fontAlgn="ctr" hangingPunct="1">
                <a:spcBef>
                  <a:spcPts val="0"/>
                </a:spcBef>
                <a:spcAft>
                  <a:spcPts val="0"/>
                </a:spcAft>
                <a:defRPr/>
              </a:pPr>
              <a:r>
                <a:rPr lang="en-US" sz="1400" b="1" dirty="0">
                  <a:solidFill>
                    <a:schemeClr val="bg1"/>
                  </a:solidFill>
                  <a:latin typeface="Huawei Sans" panose="020C0503030203020204" pitchFamily="34" charset="0"/>
                  <a:sym typeface="Huawei Sans" panose="020C0503030203020204" pitchFamily="34" charset="0"/>
                </a:rPr>
                <a:t>1</a:t>
              </a:r>
            </a:p>
          </p:txBody>
        </p:sp>
      </p:grpSp>
      <p:grpSp>
        <p:nvGrpSpPr>
          <p:cNvPr id="29701" name="组合 38"/>
          <p:cNvGrpSpPr>
            <a:grpSpLocks/>
          </p:cNvGrpSpPr>
          <p:nvPr/>
        </p:nvGrpSpPr>
        <p:grpSpPr bwMode="auto">
          <a:xfrm>
            <a:off x="1330547" y="4567602"/>
            <a:ext cx="3907994" cy="338554"/>
            <a:chOff x="1577810" y="4316736"/>
            <a:chExt cx="3909689" cy="338972"/>
          </a:xfrm>
        </p:grpSpPr>
        <p:sp>
          <p:nvSpPr>
            <p:cNvPr id="29725" name="文本框 5"/>
            <p:cNvSpPr txBox="1">
              <a:spLocks noChangeArrowheads="1"/>
            </p:cNvSpPr>
            <p:nvPr/>
          </p:nvSpPr>
          <p:spPr bwMode="auto">
            <a:xfrm>
              <a:off x="1816314" y="4316736"/>
              <a:ext cx="3671185" cy="3389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Huawei Sans" panose="020C0503030203020204" pitchFamily="34" charset="0"/>
                  <a:ea typeface="方正兰亭黑简体" panose="02000000000000000000" pitchFamily="2" charset="-122"/>
                </a:defRPr>
              </a:lvl1pPr>
              <a:lvl2pPr marL="742950" indent="-285750">
                <a:defRPr>
                  <a:solidFill>
                    <a:schemeClr val="tx1"/>
                  </a:solidFill>
                  <a:latin typeface="Huawei Sans" panose="020C0503030203020204" pitchFamily="34" charset="0"/>
                  <a:ea typeface="方正兰亭黑简体" panose="02000000000000000000" pitchFamily="2" charset="-122"/>
                </a:defRPr>
              </a:lvl2pPr>
              <a:lvl3pPr marL="1143000" indent="-228600">
                <a:defRPr>
                  <a:solidFill>
                    <a:schemeClr val="tx1"/>
                  </a:solidFill>
                  <a:latin typeface="Huawei Sans" panose="020C0503030203020204" pitchFamily="34" charset="0"/>
                  <a:ea typeface="方正兰亭黑简体" panose="02000000000000000000" pitchFamily="2" charset="-122"/>
                </a:defRPr>
              </a:lvl3pPr>
              <a:lvl4pPr marL="1600200" indent="-228600">
                <a:defRPr>
                  <a:solidFill>
                    <a:schemeClr val="tx1"/>
                  </a:solidFill>
                  <a:latin typeface="Huawei Sans" panose="020C0503030203020204" pitchFamily="34" charset="0"/>
                  <a:ea typeface="方正兰亭黑简体" panose="02000000000000000000" pitchFamily="2" charset="-122"/>
                </a:defRPr>
              </a:lvl4pPr>
              <a:lvl5pPr marL="2057400" indent="-228600">
                <a:defRPr>
                  <a:solidFill>
                    <a:schemeClr val="tx1"/>
                  </a:solidFill>
                  <a:latin typeface="Huawei Sans" panose="020C0503030203020204" pitchFamily="34" charset="0"/>
                  <a:ea typeface="方正兰亭黑简体" panose="02000000000000000000" pitchFamily="2" charset="-122"/>
                </a:defRPr>
              </a:lvl5pPr>
              <a:lvl6pPr marL="25146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6pPr>
              <a:lvl7pPr marL="29718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7pPr>
              <a:lvl8pPr marL="34290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8pPr>
              <a:lvl9pPr marL="38862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9pPr>
            </a:lstStyle>
            <a:p>
              <a:pPr eaLnBrk="1" fontAlgn="ctr" hangingPunct="1"/>
              <a:r>
                <a:rPr lang="en-US" sz="1600" dirty="0">
                  <a:latin typeface="Huawei Sans" panose="020C0503030203020204" pitchFamily="34" charset="0"/>
                </a:rPr>
                <a:t>Different device management modes</a:t>
              </a:r>
            </a:p>
          </p:txBody>
        </p:sp>
        <p:sp>
          <p:nvSpPr>
            <p:cNvPr id="9" name="Oval 4"/>
            <p:cNvSpPr>
              <a:spLocks noChangeAspect="1"/>
            </p:cNvSpPr>
            <p:nvPr/>
          </p:nvSpPr>
          <p:spPr>
            <a:xfrm>
              <a:off x="1577810" y="4346935"/>
              <a:ext cx="252522" cy="252724"/>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anchor="ctr"/>
            <a:lstStyle/>
            <a:p>
              <a:pPr algn="ctr" defTabSz="914478" eaLnBrk="1" fontAlgn="ctr" hangingPunct="1">
                <a:spcBef>
                  <a:spcPts val="0"/>
                </a:spcBef>
                <a:spcAft>
                  <a:spcPts val="0"/>
                </a:spcAft>
                <a:defRPr/>
              </a:pPr>
              <a:r>
                <a:rPr lang="en-US" sz="1400" b="1" dirty="0">
                  <a:solidFill>
                    <a:schemeClr val="bg1"/>
                  </a:solidFill>
                  <a:latin typeface="Huawei Sans" panose="020C0503030203020204" pitchFamily="34" charset="0"/>
                  <a:sym typeface="Huawei Sans" panose="020C0503030203020204" pitchFamily="34" charset="0"/>
                </a:rPr>
                <a:t>2</a:t>
              </a:r>
            </a:p>
          </p:txBody>
        </p:sp>
      </p:grpSp>
      <p:grpSp>
        <p:nvGrpSpPr>
          <p:cNvPr id="29702" name="组合 39"/>
          <p:cNvGrpSpPr>
            <a:grpSpLocks/>
          </p:cNvGrpSpPr>
          <p:nvPr/>
        </p:nvGrpSpPr>
        <p:grpSpPr bwMode="auto">
          <a:xfrm>
            <a:off x="1338775" y="3813988"/>
            <a:ext cx="3399120" cy="338554"/>
            <a:chOff x="1584813" y="3494740"/>
            <a:chExt cx="3397712" cy="337387"/>
          </a:xfrm>
        </p:grpSpPr>
        <p:sp>
          <p:nvSpPr>
            <p:cNvPr id="29723" name="文本框 6"/>
            <p:cNvSpPr txBox="1">
              <a:spLocks noChangeArrowheads="1"/>
            </p:cNvSpPr>
            <p:nvPr/>
          </p:nvSpPr>
          <p:spPr bwMode="auto">
            <a:xfrm>
              <a:off x="1836813" y="3494740"/>
              <a:ext cx="3145712" cy="337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Huawei Sans" panose="020C0503030203020204" pitchFamily="34" charset="0"/>
                  <a:ea typeface="方正兰亭黑简体" panose="02000000000000000000" pitchFamily="2" charset="-122"/>
                </a:defRPr>
              </a:lvl1pPr>
              <a:lvl2pPr marL="742950" indent="-285750">
                <a:defRPr>
                  <a:solidFill>
                    <a:schemeClr val="tx1"/>
                  </a:solidFill>
                  <a:latin typeface="Huawei Sans" panose="020C0503030203020204" pitchFamily="34" charset="0"/>
                  <a:ea typeface="方正兰亭黑简体" panose="02000000000000000000" pitchFamily="2" charset="-122"/>
                </a:defRPr>
              </a:lvl2pPr>
              <a:lvl3pPr marL="1143000" indent="-228600">
                <a:defRPr>
                  <a:solidFill>
                    <a:schemeClr val="tx1"/>
                  </a:solidFill>
                  <a:latin typeface="Huawei Sans" panose="020C0503030203020204" pitchFamily="34" charset="0"/>
                  <a:ea typeface="方正兰亭黑简体" panose="02000000000000000000" pitchFamily="2" charset="-122"/>
                </a:defRPr>
              </a:lvl3pPr>
              <a:lvl4pPr marL="1600200" indent="-228600">
                <a:defRPr>
                  <a:solidFill>
                    <a:schemeClr val="tx1"/>
                  </a:solidFill>
                  <a:latin typeface="Huawei Sans" panose="020C0503030203020204" pitchFamily="34" charset="0"/>
                  <a:ea typeface="方正兰亭黑简体" panose="02000000000000000000" pitchFamily="2" charset="-122"/>
                </a:defRPr>
              </a:lvl4pPr>
              <a:lvl5pPr marL="2057400" indent="-228600">
                <a:defRPr>
                  <a:solidFill>
                    <a:schemeClr val="tx1"/>
                  </a:solidFill>
                  <a:latin typeface="Huawei Sans" panose="020C0503030203020204" pitchFamily="34" charset="0"/>
                  <a:ea typeface="方正兰亭黑简体" panose="02000000000000000000" pitchFamily="2" charset="-122"/>
                </a:defRPr>
              </a:lvl5pPr>
              <a:lvl6pPr marL="25146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6pPr>
              <a:lvl7pPr marL="29718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7pPr>
              <a:lvl8pPr marL="34290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8pPr>
              <a:lvl9pPr marL="38862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9pPr>
            </a:lstStyle>
            <a:p>
              <a:pPr eaLnBrk="1" fontAlgn="ctr" hangingPunct="1"/>
              <a:r>
                <a:rPr lang="en-US" sz="1600" dirty="0">
                  <a:latin typeface="Huawei Sans" panose="020C0503030203020204" pitchFamily="34" charset="0"/>
                </a:rPr>
                <a:t>Complex network management</a:t>
              </a:r>
            </a:p>
          </p:txBody>
        </p:sp>
        <p:sp>
          <p:nvSpPr>
            <p:cNvPr id="10" name="Oval 4"/>
            <p:cNvSpPr>
              <a:spLocks noChangeAspect="1"/>
            </p:cNvSpPr>
            <p:nvPr/>
          </p:nvSpPr>
          <p:spPr>
            <a:xfrm>
              <a:off x="1584813" y="3539037"/>
              <a:ext cx="252308" cy="251542"/>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anchor="ctr"/>
            <a:lstStyle/>
            <a:p>
              <a:pPr algn="ctr" defTabSz="914478" eaLnBrk="1" fontAlgn="ctr" hangingPunct="1">
                <a:spcBef>
                  <a:spcPts val="0"/>
                </a:spcBef>
                <a:spcAft>
                  <a:spcPts val="0"/>
                </a:spcAft>
                <a:defRPr/>
              </a:pPr>
              <a:r>
                <a:rPr lang="en-US" sz="1400" b="1" dirty="0">
                  <a:solidFill>
                    <a:schemeClr val="bg1"/>
                  </a:solidFill>
                  <a:latin typeface="Huawei Sans" panose="020C0503030203020204" pitchFamily="34" charset="0"/>
                  <a:sym typeface="Huawei Sans" panose="020C0503030203020204" pitchFamily="34" charset="0"/>
                </a:rPr>
                <a:t>3</a:t>
              </a:r>
            </a:p>
          </p:txBody>
        </p:sp>
      </p:grpSp>
      <p:grpSp>
        <p:nvGrpSpPr>
          <p:cNvPr id="29703" name="组合 31"/>
          <p:cNvGrpSpPr>
            <a:grpSpLocks/>
          </p:cNvGrpSpPr>
          <p:nvPr/>
        </p:nvGrpSpPr>
        <p:grpSpPr bwMode="auto">
          <a:xfrm>
            <a:off x="5074834" y="3716338"/>
            <a:ext cx="6351566" cy="2478157"/>
            <a:chOff x="5467815" y="3588537"/>
            <a:chExt cx="6352065" cy="2478720"/>
          </a:xfrm>
        </p:grpSpPr>
        <p:pic>
          <p:nvPicPr>
            <p:cNvPr id="29704" name="图片 10"/>
            <p:cNvPicPr>
              <a:picLocks/>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597925" y="5248311"/>
              <a:ext cx="540000" cy="442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705" name="文本框 26"/>
            <p:cNvSpPr txBox="1">
              <a:spLocks noChangeArrowheads="1"/>
            </p:cNvSpPr>
            <p:nvPr/>
          </p:nvSpPr>
          <p:spPr bwMode="auto">
            <a:xfrm>
              <a:off x="5467815" y="5759410"/>
              <a:ext cx="731347" cy="3078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Huawei Sans" panose="020C0503030203020204" pitchFamily="34" charset="0"/>
                  <a:ea typeface="方正兰亭黑简体" panose="02000000000000000000" pitchFamily="2" charset="-122"/>
                </a:defRPr>
              </a:lvl1pPr>
              <a:lvl2pPr marL="742950" indent="-285750">
                <a:defRPr>
                  <a:solidFill>
                    <a:schemeClr val="tx1"/>
                  </a:solidFill>
                  <a:latin typeface="Huawei Sans" panose="020C0503030203020204" pitchFamily="34" charset="0"/>
                  <a:ea typeface="方正兰亭黑简体" panose="02000000000000000000" pitchFamily="2" charset="-122"/>
                </a:defRPr>
              </a:lvl2pPr>
              <a:lvl3pPr marL="1143000" indent="-228600">
                <a:defRPr>
                  <a:solidFill>
                    <a:schemeClr val="tx1"/>
                  </a:solidFill>
                  <a:latin typeface="Huawei Sans" panose="020C0503030203020204" pitchFamily="34" charset="0"/>
                  <a:ea typeface="方正兰亭黑简体" panose="02000000000000000000" pitchFamily="2" charset="-122"/>
                </a:defRPr>
              </a:lvl3pPr>
              <a:lvl4pPr marL="1600200" indent="-228600">
                <a:defRPr>
                  <a:solidFill>
                    <a:schemeClr val="tx1"/>
                  </a:solidFill>
                  <a:latin typeface="Huawei Sans" panose="020C0503030203020204" pitchFamily="34" charset="0"/>
                  <a:ea typeface="方正兰亭黑简体" panose="02000000000000000000" pitchFamily="2" charset="-122"/>
                </a:defRPr>
              </a:lvl4pPr>
              <a:lvl5pPr marL="2057400" indent="-228600">
                <a:defRPr>
                  <a:solidFill>
                    <a:schemeClr val="tx1"/>
                  </a:solidFill>
                  <a:latin typeface="Huawei Sans" panose="020C0503030203020204" pitchFamily="34" charset="0"/>
                  <a:ea typeface="方正兰亭黑简体" panose="02000000000000000000" pitchFamily="2" charset="-122"/>
                </a:defRPr>
              </a:lvl5pPr>
              <a:lvl6pPr marL="25146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6pPr>
              <a:lvl7pPr marL="29718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7pPr>
              <a:lvl8pPr marL="34290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8pPr>
              <a:lvl9pPr marL="38862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9pPr>
            </a:lstStyle>
            <a:p>
              <a:pPr eaLnBrk="1" fontAlgn="ctr" hangingPunct="1"/>
              <a:r>
                <a:rPr lang="en-US" sz="1400" dirty="0">
                  <a:latin typeface="Huawei Sans" panose="020C0503030203020204" pitchFamily="34" charset="0"/>
                </a:rPr>
                <a:t>Router</a:t>
              </a:r>
            </a:p>
          </p:txBody>
        </p:sp>
        <p:grpSp>
          <p:nvGrpSpPr>
            <p:cNvPr id="29706" name="组合 30"/>
            <p:cNvGrpSpPr>
              <a:grpSpLocks/>
            </p:cNvGrpSpPr>
            <p:nvPr/>
          </p:nvGrpSpPr>
          <p:grpSpPr bwMode="auto">
            <a:xfrm>
              <a:off x="5867896" y="3588537"/>
              <a:ext cx="5951984" cy="2478720"/>
              <a:chOff x="5867896" y="3588537"/>
              <a:chExt cx="5951984" cy="2478720"/>
            </a:xfrm>
          </p:grpSpPr>
          <p:pic>
            <p:nvPicPr>
              <p:cNvPr id="29711" name="图片 11"/>
              <p:cNvPicPr>
                <a:picLocks/>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990813" y="5248311"/>
                <a:ext cx="540000" cy="442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712" name="图片 12"/>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8383701" y="5248311"/>
                <a:ext cx="540000" cy="4421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713" name="图片 13"/>
              <p:cNvPicPr>
                <a:picLocks/>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538208" y="3588537"/>
                <a:ext cx="540000" cy="442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714" name="图片 14"/>
              <p:cNvPicPr>
                <a:picLocks/>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9776589" y="5248311"/>
                <a:ext cx="540000" cy="442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17" name="直接连接符 16"/>
              <p:cNvCxnSpPr>
                <a:stCxn id="29713" idx="2"/>
                <a:endCxn id="29704" idx="0"/>
              </p:cNvCxnSpPr>
              <p:nvPr/>
            </p:nvCxnSpPr>
            <p:spPr>
              <a:xfrm flipH="1">
                <a:off x="5867896" y="4031550"/>
                <a:ext cx="1940077" cy="1216301"/>
              </a:xfrm>
              <a:prstGeom prst="line">
                <a:avLst/>
              </a:prstGeom>
            </p:spPr>
            <p:style>
              <a:lnRef idx="1">
                <a:schemeClr val="accent1"/>
              </a:lnRef>
              <a:fillRef idx="0">
                <a:schemeClr val="accent1"/>
              </a:fillRef>
              <a:effectRef idx="0">
                <a:schemeClr val="accent1"/>
              </a:effectRef>
              <a:fontRef idx="minor">
                <a:schemeClr val="tx1"/>
              </a:fontRef>
            </p:style>
          </p:cxnSp>
          <p:cxnSp>
            <p:nvCxnSpPr>
              <p:cNvPr id="18" name="直接连接符 17"/>
              <p:cNvCxnSpPr>
                <a:cxnSpLocks/>
                <a:stCxn id="29713" idx="2"/>
                <a:endCxn id="29711" idx="0"/>
              </p:cNvCxnSpPr>
              <p:nvPr/>
            </p:nvCxnSpPr>
            <p:spPr>
              <a:xfrm flipH="1">
                <a:off x="7260243" y="4031550"/>
                <a:ext cx="547730" cy="1216301"/>
              </a:xfrm>
              <a:prstGeom prst="line">
                <a:avLst/>
              </a:prstGeom>
            </p:spPr>
            <p:style>
              <a:lnRef idx="1">
                <a:schemeClr val="accent1"/>
              </a:lnRef>
              <a:fillRef idx="0">
                <a:schemeClr val="accent1"/>
              </a:fillRef>
              <a:effectRef idx="0">
                <a:schemeClr val="accent1"/>
              </a:effectRef>
              <a:fontRef idx="minor">
                <a:schemeClr val="tx1"/>
              </a:fontRef>
            </p:style>
          </p:cxnSp>
          <p:cxnSp>
            <p:nvCxnSpPr>
              <p:cNvPr id="19" name="直接连接符 18"/>
              <p:cNvCxnSpPr>
                <a:cxnSpLocks/>
                <a:stCxn id="29713" idx="2"/>
                <a:endCxn id="29712" idx="0"/>
              </p:cNvCxnSpPr>
              <p:nvPr/>
            </p:nvCxnSpPr>
            <p:spPr>
              <a:xfrm>
                <a:off x="7807973" y="4031550"/>
                <a:ext cx="846204" cy="1216301"/>
              </a:xfrm>
              <a:prstGeom prst="line">
                <a:avLst/>
              </a:prstGeom>
            </p:spPr>
            <p:style>
              <a:lnRef idx="1">
                <a:schemeClr val="accent1"/>
              </a:lnRef>
              <a:fillRef idx="0">
                <a:schemeClr val="accent1"/>
              </a:fillRef>
              <a:effectRef idx="0">
                <a:schemeClr val="accent1"/>
              </a:effectRef>
              <a:fontRef idx="minor">
                <a:schemeClr val="tx1"/>
              </a:fontRef>
            </p:style>
          </p:cxnSp>
          <p:cxnSp>
            <p:nvCxnSpPr>
              <p:cNvPr id="24" name="直接连接符 23"/>
              <p:cNvCxnSpPr>
                <a:cxnSpLocks/>
                <a:stCxn id="29713" idx="2"/>
                <a:endCxn id="29714" idx="0"/>
              </p:cNvCxnSpPr>
              <p:nvPr/>
            </p:nvCxnSpPr>
            <p:spPr>
              <a:xfrm>
                <a:off x="7807973" y="4031550"/>
                <a:ext cx="2238550" cy="1216301"/>
              </a:xfrm>
              <a:prstGeom prst="line">
                <a:avLst/>
              </a:prstGeom>
            </p:spPr>
            <p:style>
              <a:lnRef idx="1">
                <a:schemeClr val="accent1"/>
              </a:lnRef>
              <a:fillRef idx="0">
                <a:schemeClr val="accent1"/>
              </a:fillRef>
              <a:effectRef idx="0">
                <a:schemeClr val="accent1"/>
              </a:effectRef>
              <a:fontRef idx="minor">
                <a:schemeClr val="tx1"/>
              </a:fontRef>
            </p:style>
          </p:cxnSp>
          <p:sp>
            <p:nvSpPr>
              <p:cNvPr id="29719" name="文本框 27"/>
              <p:cNvSpPr txBox="1">
                <a:spLocks noChangeArrowheads="1"/>
              </p:cNvSpPr>
              <p:nvPr/>
            </p:nvSpPr>
            <p:spPr bwMode="auto">
              <a:xfrm>
                <a:off x="6898205" y="5759410"/>
                <a:ext cx="723275"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Huawei Sans" panose="020C0503030203020204" pitchFamily="34" charset="0"/>
                    <a:ea typeface="方正兰亭黑简体" panose="02000000000000000000" pitchFamily="2" charset="-122"/>
                  </a:defRPr>
                </a:lvl1pPr>
                <a:lvl2pPr marL="742950" indent="-285750">
                  <a:defRPr>
                    <a:solidFill>
                      <a:schemeClr val="tx1"/>
                    </a:solidFill>
                    <a:latin typeface="Huawei Sans" panose="020C0503030203020204" pitchFamily="34" charset="0"/>
                    <a:ea typeface="方正兰亭黑简体" panose="02000000000000000000" pitchFamily="2" charset="-122"/>
                  </a:defRPr>
                </a:lvl2pPr>
                <a:lvl3pPr marL="1143000" indent="-228600">
                  <a:defRPr>
                    <a:solidFill>
                      <a:schemeClr val="tx1"/>
                    </a:solidFill>
                    <a:latin typeface="Huawei Sans" panose="020C0503030203020204" pitchFamily="34" charset="0"/>
                    <a:ea typeface="方正兰亭黑简体" panose="02000000000000000000" pitchFamily="2" charset="-122"/>
                  </a:defRPr>
                </a:lvl3pPr>
                <a:lvl4pPr marL="1600200" indent="-228600">
                  <a:defRPr>
                    <a:solidFill>
                      <a:schemeClr val="tx1"/>
                    </a:solidFill>
                    <a:latin typeface="Huawei Sans" panose="020C0503030203020204" pitchFamily="34" charset="0"/>
                    <a:ea typeface="方正兰亭黑简体" panose="02000000000000000000" pitchFamily="2" charset="-122"/>
                  </a:defRPr>
                </a:lvl4pPr>
                <a:lvl5pPr marL="2057400" indent="-228600">
                  <a:defRPr>
                    <a:solidFill>
                      <a:schemeClr val="tx1"/>
                    </a:solidFill>
                    <a:latin typeface="Huawei Sans" panose="020C0503030203020204" pitchFamily="34" charset="0"/>
                    <a:ea typeface="方正兰亭黑简体" panose="02000000000000000000" pitchFamily="2" charset="-122"/>
                  </a:defRPr>
                </a:lvl5pPr>
                <a:lvl6pPr marL="25146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6pPr>
                <a:lvl7pPr marL="29718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7pPr>
                <a:lvl8pPr marL="34290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8pPr>
                <a:lvl9pPr marL="38862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9pPr>
              </a:lstStyle>
              <a:p>
                <a:pPr eaLnBrk="1" fontAlgn="ctr" hangingPunct="1"/>
                <a:r>
                  <a:rPr lang="en-US" sz="1400" dirty="0">
                    <a:latin typeface="Huawei Sans" panose="020C0503030203020204" pitchFamily="34" charset="0"/>
                  </a:rPr>
                  <a:t>Switch</a:t>
                </a:r>
              </a:p>
            </p:txBody>
          </p:sp>
          <p:sp>
            <p:nvSpPr>
              <p:cNvPr id="29720" name="文本框 28"/>
              <p:cNvSpPr txBox="1">
                <a:spLocks noChangeArrowheads="1"/>
              </p:cNvSpPr>
              <p:nvPr/>
            </p:nvSpPr>
            <p:spPr bwMode="auto">
              <a:xfrm>
                <a:off x="8308997" y="5759410"/>
                <a:ext cx="827536" cy="3078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Huawei Sans" panose="020C0503030203020204" pitchFamily="34" charset="0"/>
                    <a:ea typeface="方正兰亭黑简体" panose="02000000000000000000" pitchFamily="2" charset="-122"/>
                  </a:defRPr>
                </a:lvl1pPr>
                <a:lvl2pPr marL="742950" indent="-285750">
                  <a:defRPr>
                    <a:solidFill>
                      <a:schemeClr val="tx1"/>
                    </a:solidFill>
                    <a:latin typeface="Huawei Sans" panose="020C0503030203020204" pitchFamily="34" charset="0"/>
                    <a:ea typeface="方正兰亭黑简体" panose="02000000000000000000" pitchFamily="2" charset="-122"/>
                  </a:defRPr>
                </a:lvl2pPr>
                <a:lvl3pPr marL="1143000" indent="-228600">
                  <a:defRPr>
                    <a:solidFill>
                      <a:schemeClr val="tx1"/>
                    </a:solidFill>
                    <a:latin typeface="Huawei Sans" panose="020C0503030203020204" pitchFamily="34" charset="0"/>
                    <a:ea typeface="方正兰亭黑简体" panose="02000000000000000000" pitchFamily="2" charset="-122"/>
                  </a:defRPr>
                </a:lvl3pPr>
                <a:lvl4pPr marL="1600200" indent="-228600">
                  <a:defRPr>
                    <a:solidFill>
                      <a:schemeClr val="tx1"/>
                    </a:solidFill>
                    <a:latin typeface="Huawei Sans" panose="020C0503030203020204" pitchFamily="34" charset="0"/>
                    <a:ea typeface="方正兰亭黑简体" panose="02000000000000000000" pitchFamily="2" charset="-122"/>
                  </a:defRPr>
                </a:lvl4pPr>
                <a:lvl5pPr marL="2057400" indent="-228600">
                  <a:defRPr>
                    <a:solidFill>
                      <a:schemeClr val="tx1"/>
                    </a:solidFill>
                    <a:latin typeface="Huawei Sans" panose="020C0503030203020204" pitchFamily="34" charset="0"/>
                    <a:ea typeface="方正兰亭黑简体" panose="02000000000000000000" pitchFamily="2" charset="-122"/>
                  </a:defRPr>
                </a:lvl5pPr>
                <a:lvl6pPr marL="25146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6pPr>
                <a:lvl7pPr marL="29718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7pPr>
                <a:lvl8pPr marL="34290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8pPr>
                <a:lvl9pPr marL="38862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9pPr>
              </a:lstStyle>
              <a:p>
                <a:pPr eaLnBrk="1" fontAlgn="ctr" hangingPunct="1"/>
                <a:r>
                  <a:rPr lang="en-US" sz="1400" dirty="0">
                    <a:latin typeface="Huawei Sans" panose="020C0503030203020204" pitchFamily="34" charset="0"/>
                  </a:rPr>
                  <a:t>Firewall</a:t>
                </a:r>
              </a:p>
            </p:txBody>
          </p:sp>
          <p:sp>
            <p:nvSpPr>
              <p:cNvPr id="29721" name="文本框 29"/>
              <p:cNvSpPr txBox="1">
                <a:spLocks noChangeArrowheads="1"/>
              </p:cNvSpPr>
              <p:nvPr/>
            </p:nvSpPr>
            <p:spPr bwMode="auto">
              <a:xfrm>
                <a:off x="9333107" y="5759410"/>
                <a:ext cx="2486773" cy="3078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Huawei Sans" panose="020C0503030203020204" pitchFamily="34" charset="0"/>
                    <a:ea typeface="方正兰亭黑简体" panose="02000000000000000000" pitchFamily="2" charset="-122"/>
                  </a:defRPr>
                </a:lvl1pPr>
                <a:lvl2pPr marL="742950" indent="-285750">
                  <a:defRPr>
                    <a:solidFill>
                      <a:schemeClr val="tx1"/>
                    </a:solidFill>
                    <a:latin typeface="Huawei Sans" panose="020C0503030203020204" pitchFamily="34" charset="0"/>
                    <a:ea typeface="方正兰亭黑简体" panose="02000000000000000000" pitchFamily="2" charset="-122"/>
                  </a:defRPr>
                </a:lvl2pPr>
                <a:lvl3pPr marL="1143000" indent="-228600">
                  <a:defRPr>
                    <a:solidFill>
                      <a:schemeClr val="tx1"/>
                    </a:solidFill>
                    <a:latin typeface="Huawei Sans" panose="020C0503030203020204" pitchFamily="34" charset="0"/>
                    <a:ea typeface="方正兰亭黑简体" panose="02000000000000000000" pitchFamily="2" charset="-122"/>
                  </a:defRPr>
                </a:lvl3pPr>
                <a:lvl4pPr marL="1600200" indent="-228600">
                  <a:defRPr>
                    <a:solidFill>
                      <a:schemeClr val="tx1"/>
                    </a:solidFill>
                    <a:latin typeface="Huawei Sans" panose="020C0503030203020204" pitchFamily="34" charset="0"/>
                    <a:ea typeface="方正兰亭黑简体" panose="02000000000000000000" pitchFamily="2" charset="-122"/>
                  </a:defRPr>
                </a:lvl4pPr>
                <a:lvl5pPr marL="2057400" indent="-228600">
                  <a:defRPr>
                    <a:solidFill>
                      <a:schemeClr val="tx1"/>
                    </a:solidFill>
                    <a:latin typeface="Huawei Sans" panose="020C0503030203020204" pitchFamily="34" charset="0"/>
                    <a:ea typeface="方正兰亭黑简体" panose="02000000000000000000" pitchFamily="2" charset="-122"/>
                  </a:defRPr>
                </a:lvl5pPr>
                <a:lvl6pPr marL="25146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6pPr>
                <a:lvl7pPr marL="29718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7pPr>
                <a:lvl8pPr marL="34290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8pPr>
                <a:lvl9pPr marL="38862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9pPr>
              </a:lstStyle>
              <a:p>
                <a:pPr eaLnBrk="1" fontAlgn="ctr" hangingPunct="1"/>
                <a:r>
                  <a:rPr lang="en-US" sz="1400" dirty="0">
                    <a:latin typeface="Huawei Sans" panose="020C0503030203020204" pitchFamily="34" charset="0"/>
                  </a:rPr>
                  <a:t>Device from another vendor</a:t>
                </a:r>
              </a:p>
            </p:txBody>
          </p:sp>
          <p:sp>
            <p:nvSpPr>
              <p:cNvPr id="29722" name="文本框 36"/>
              <p:cNvSpPr txBox="1">
                <a:spLocks noChangeArrowheads="1"/>
              </p:cNvSpPr>
              <p:nvPr/>
            </p:nvSpPr>
            <p:spPr bwMode="auto">
              <a:xfrm>
                <a:off x="8103608" y="3641935"/>
                <a:ext cx="3431016" cy="3078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Huawei Sans" panose="020C0503030203020204" pitchFamily="34" charset="0"/>
                    <a:ea typeface="方正兰亭黑简体" panose="02000000000000000000" pitchFamily="2" charset="-122"/>
                  </a:defRPr>
                </a:lvl1pPr>
                <a:lvl2pPr marL="742950" indent="-285750">
                  <a:defRPr>
                    <a:solidFill>
                      <a:schemeClr val="tx1"/>
                    </a:solidFill>
                    <a:latin typeface="Huawei Sans" panose="020C0503030203020204" pitchFamily="34" charset="0"/>
                    <a:ea typeface="方正兰亭黑简体" panose="02000000000000000000" pitchFamily="2" charset="-122"/>
                  </a:defRPr>
                </a:lvl2pPr>
                <a:lvl3pPr marL="1143000" indent="-228600">
                  <a:defRPr>
                    <a:solidFill>
                      <a:schemeClr val="tx1"/>
                    </a:solidFill>
                    <a:latin typeface="Huawei Sans" panose="020C0503030203020204" pitchFamily="34" charset="0"/>
                    <a:ea typeface="方正兰亭黑简体" panose="02000000000000000000" pitchFamily="2" charset="-122"/>
                  </a:defRPr>
                </a:lvl3pPr>
                <a:lvl4pPr marL="1600200" indent="-228600">
                  <a:defRPr>
                    <a:solidFill>
                      <a:schemeClr val="tx1"/>
                    </a:solidFill>
                    <a:latin typeface="Huawei Sans" panose="020C0503030203020204" pitchFamily="34" charset="0"/>
                    <a:ea typeface="方正兰亭黑简体" panose="02000000000000000000" pitchFamily="2" charset="-122"/>
                  </a:defRPr>
                </a:lvl4pPr>
                <a:lvl5pPr marL="2057400" indent="-228600">
                  <a:defRPr>
                    <a:solidFill>
                      <a:schemeClr val="tx1"/>
                    </a:solidFill>
                    <a:latin typeface="Huawei Sans" panose="020C0503030203020204" pitchFamily="34" charset="0"/>
                    <a:ea typeface="方正兰亭黑简体" panose="02000000000000000000" pitchFamily="2" charset="-122"/>
                  </a:defRPr>
                </a:lvl5pPr>
                <a:lvl6pPr marL="25146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6pPr>
                <a:lvl7pPr marL="29718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7pPr>
                <a:lvl8pPr marL="34290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8pPr>
                <a:lvl9pPr marL="38862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9pPr>
              </a:lstStyle>
              <a:p>
                <a:pPr eaLnBrk="1" fontAlgn="ctr" hangingPunct="1"/>
                <a:r>
                  <a:rPr lang="en-US" sz="1400" dirty="0">
                    <a:latin typeface="Huawei Sans" panose="020C0503030203020204" pitchFamily="34" charset="0"/>
                  </a:rPr>
                  <a:t>Multiple network management systems</a:t>
                </a:r>
              </a:p>
            </p:txBody>
          </p:sp>
        </p:grpSp>
        <p:sp>
          <p:nvSpPr>
            <p:cNvPr id="29707" name="文本框 32"/>
            <p:cNvSpPr txBox="1">
              <a:spLocks noChangeArrowheads="1"/>
            </p:cNvSpPr>
            <p:nvPr/>
          </p:nvSpPr>
          <p:spPr bwMode="auto">
            <a:xfrm>
              <a:off x="5993170" y="4498063"/>
              <a:ext cx="436338"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Huawei Sans" panose="020C0503030203020204" pitchFamily="34" charset="0"/>
                  <a:ea typeface="方正兰亭黑简体" panose="02000000000000000000" pitchFamily="2" charset="-122"/>
                </a:defRPr>
              </a:lvl1pPr>
              <a:lvl2pPr marL="742950" indent="-285750">
                <a:defRPr>
                  <a:solidFill>
                    <a:schemeClr val="tx1"/>
                  </a:solidFill>
                  <a:latin typeface="Huawei Sans" panose="020C0503030203020204" pitchFamily="34" charset="0"/>
                  <a:ea typeface="方正兰亭黑简体" panose="02000000000000000000" pitchFamily="2" charset="-122"/>
                </a:defRPr>
              </a:lvl2pPr>
              <a:lvl3pPr marL="1143000" indent="-228600">
                <a:defRPr>
                  <a:solidFill>
                    <a:schemeClr val="tx1"/>
                  </a:solidFill>
                  <a:latin typeface="Huawei Sans" panose="020C0503030203020204" pitchFamily="34" charset="0"/>
                  <a:ea typeface="方正兰亭黑简体" panose="02000000000000000000" pitchFamily="2" charset="-122"/>
                </a:defRPr>
              </a:lvl3pPr>
              <a:lvl4pPr marL="1600200" indent="-228600">
                <a:defRPr>
                  <a:solidFill>
                    <a:schemeClr val="tx1"/>
                  </a:solidFill>
                  <a:latin typeface="Huawei Sans" panose="020C0503030203020204" pitchFamily="34" charset="0"/>
                  <a:ea typeface="方正兰亭黑简体" panose="02000000000000000000" pitchFamily="2" charset="-122"/>
                </a:defRPr>
              </a:lvl4pPr>
              <a:lvl5pPr marL="2057400" indent="-228600">
                <a:defRPr>
                  <a:solidFill>
                    <a:schemeClr val="tx1"/>
                  </a:solidFill>
                  <a:latin typeface="Huawei Sans" panose="020C0503030203020204" pitchFamily="34" charset="0"/>
                  <a:ea typeface="方正兰亭黑简体" panose="02000000000000000000" pitchFamily="2" charset="-122"/>
                </a:defRPr>
              </a:lvl5pPr>
              <a:lvl6pPr marL="25146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6pPr>
              <a:lvl7pPr marL="29718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7pPr>
              <a:lvl8pPr marL="34290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8pPr>
              <a:lvl9pPr marL="38862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9pPr>
            </a:lstStyle>
            <a:p>
              <a:pPr eaLnBrk="1" fontAlgn="ctr" hangingPunct="1"/>
              <a:r>
                <a:rPr lang="en-US" sz="1400" dirty="0">
                  <a:latin typeface="Huawei Sans" panose="020C0503030203020204" pitchFamily="34" charset="0"/>
                </a:rPr>
                <a:t>CLI</a:t>
              </a:r>
            </a:p>
          </p:txBody>
        </p:sp>
        <p:sp>
          <p:nvSpPr>
            <p:cNvPr id="29708" name="文本框 33"/>
            <p:cNvSpPr txBox="1">
              <a:spLocks noChangeArrowheads="1"/>
            </p:cNvSpPr>
            <p:nvPr/>
          </p:nvSpPr>
          <p:spPr bwMode="auto">
            <a:xfrm>
              <a:off x="6719548" y="4498063"/>
              <a:ext cx="688009"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Huawei Sans" panose="020C0503030203020204" pitchFamily="34" charset="0"/>
                  <a:ea typeface="方正兰亭黑简体" panose="02000000000000000000" pitchFamily="2" charset="-122"/>
                </a:defRPr>
              </a:lvl1pPr>
              <a:lvl2pPr marL="742950" indent="-285750">
                <a:defRPr>
                  <a:solidFill>
                    <a:schemeClr val="tx1"/>
                  </a:solidFill>
                  <a:latin typeface="Huawei Sans" panose="020C0503030203020204" pitchFamily="34" charset="0"/>
                  <a:ea typeface="方正兰亭黑简体" panose="02000000000000000000" pitchFamily="2" charset="-122"/>
                </a:defRPr>
              </a:lvl2pPr>
              <a:lvl3pPr marL="1143000" indent="-228600">
                <a:defRPr>
                  <a:solidFill>
                    <a:schemeClr val="tx1"/>
                  </a:solidFill>
                  <a:latin typeface="Huawei Sans" panose="020C0503030203020204" pitchFamily="34" charset="0"/>
                  <a:ea typeface="方正兰亭黑简体" panose="02000000000000000000" pitchFamily="2" charset="-122"/>
                </a:defRPr>
              </a:lvl3pPr>
              <a:lvl4pPr marL="1600200" indent="-228600">
                <a:defRPr>
                  <a:solidFill>
                    <a:schemeClr val="tx1"/>
                  </a:solidFill>
                  <a:latin typeface="Huawei Sans" panose="020C0503030203020204" pitchFamily="34" charset="0"/>
                  <a:ea typeface="方正兰亭黑简体" panose="02000000000000000000" pitchFamily="2" charset="-122"/>
                </a:defRPr>
              </a:lvl4pPr>
              <a:lvl5pPr marL="2057400" indent="-228600">
                <a:defRPr>
                  <a:solidFill>
                    <a:schemeClr val="tx1"/>
                  </a:solidFill>
                  <a:latin typeface="Huawei Sans" panose="020C0503030203020204" pitchFamily="34" charset="0"/>
                  <a:ea typeface="方正兰亭黑简体" panose="02000000000000000000" pitchFamily="2" charset="-122"/>
                </a:defRPr>
              </a:lvl5pPr>
              <a:lvl6pPr marL="25146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6pPr>
              <a:lvl7pPr marL="29718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7pPr>
              <a:lvl8pPr marL="34290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8pPr>
              <a:lvl9pPr marL="38862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9pPr>
            </a:lstStyle>
            <a:p>
              <a:pPr eaLnBrk="1" fontAlgn="ctr" hangingPunct="1"/>
              <a:r>
                <a:rPr lang="en-US" sz="1400" dirty="0">
                  <a:latin typeface="Huawei Sans" panose="020C0503030203020204" pitchFamily="34" charset="0"/>
                </a:rPr>
                <a:t>SNMP</a:t>
              </a:r>
            </a:p>
          </p:txBody>
        </p:sp>
        <p:sp>
          <p:nvSpPr>
            <p:cNvPr id="29709" name="文本框 34"/>
            <p:cNvSpPr txBox="1">
              <a:spLocks noChangeArrowheads="1"/>
            </p:cNvSpPr>
            <p:nvPr/>
          </p:nvSpPr>
          <p:spPr bwMode="auto">
            <a:xfrm>
              <a:off x="7603687" y="4498063"/>
              <a:ext cx="556563"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Huawei Sans" panose="020C0503030203020204" pitchFamily="34" charset="0"/>
                  <a:ea typeface="方正兰亭黑简体" panose="02000000000000000000" pitchFamily="2" charset="-122"/>
                </a:defRPr>
              </a:lvl1pPr>
              <a:lvl2pPr marL="742950" indent="-285750">
                <a:defRPr>
                  <a:solidFill>
                    <a:schemeClr val="tx1"/>
                  </a:solidFill>
                  <a:latin typeface="Huawei Sans" panose="020C0503030203020204" pitchFamily="34" charset="0"/>
                  <a:ea typeface="方正兰亭黑简体" panose="02000000000000000000" pitchFamily="2" charset="-122"/>
                </a:defRPr>
              </a:lvl2pPr>
              <a:lvl3pPr marL="1143000" indent="-228600">
                <a:defRPr>
                  <a:solidFill>
                    <a:schemeClr val="tx1"/>
                  </a:solidFill>
                  <a:latin typeface="Huawei Sans" panose="020C0503030203020204" pitchFamily="34" charset="0"/>
                  <a:ea typeface="方正兰亭黑简体" panose="02000000000000000000" pitchFamily="2" charset="-122"/>
                </a:defRPr>
              </a:lvl3pPr>
              <a:lvl4pPr marL="1600200" indent="-228600">
                <a:defRPr>
                  <a:solidFill>
                    <a:schemeClr val="tx1"/>
                  </a:solidFill>
                  <a:latin typeface="Huawei Sans" panose="020C0503030203020204" pitchFamily="34" charset="0"/>
                  <a:ea typeface="方正兰亭黑简体" panose="02000000000000000000" pitchFamily="2" charset="-122"/>
                </a:defRPr>
              </a:lvl4pPr>
              <a:lvl5pPr marL="2057400" indent="-228600">
                <a:defRPr>
                  <a:solidFill>
                    <a:schemeClr val="tx1"/>
                  </a:solidFill>
                  <a:latin typeface="Huawei Sans" panose="020C0503030203020204" pitchFamily="34" charset="0"/>
                  <a:ea typeface="方正兰亭黑简体" panose="02000000000000000000" pitchFamily="2" charset="-122"/>
                </a:defRPr>
              </a:lvl5pPr>
              <a:lvl6pPr marL="25146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6pPr>
              <a:lvl7pPr marL="29718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7pPr>
              <a:lvl8pPr marL="34290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8pPr>
              <a:lvl9pPr marL="38862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9pPr>
            </a:lstStyle>
            <a:p>
              <a:pPr eaLnBrk="1" fontAlgn="ctr" hangingPunct="1"/>
              <a:r>
                <a:rPr lang="en-US" sz="1400" dirty="0">
                  <a:latin typeface="Huawei Sans" panose="020C0503030203020204" pitchFamily="34" charset="0"/>
                </a:rPr>
                <a:t>Web</a:t>
              </a:r>
            </a:p>
          </p:txBody>
        </p:sp>
        <p:sp>
          <p:nvSpPr>
            <p:cNvPr id="29710" name="文本框 35"/>
            <p:cNvSpPr txBox="1">
              <a:spLocks noChangeArrowheads="1"/>
            </p:cNvSpPr>
            <p:nvPr/>
          </p:nvSpPr>
          <p:spPr bwMode="auto">
            <a:xfrm>
              <a:off x="8393012" y="4498063"/>
              <a:ext cx="588623"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Huawei Sans" panose="020C0503030203020204" pitchFamily="34" charset="0"/>
                  <a:ea typeface="方正兰亭黑简体" panose="02000000000000000000" pitchFamily="2" charset="-122"/>
                </a:defRPr>
              </a:lvl1pPr>
              <a:lvl2pPr marL="742950" indent="-285750">
                <a:defRPr>
                  <a:solidFill>
                    <a:schemeClr val="tx1"/>
                  </a:solidFill>
                  <a:latin typeface="Huawei Sans" panose="020C0503030203020204" pitchFamily="34" charset="0"/>
                  <a:ea typeface="方正兰亭黑简体" panose="02000000000000000000" pitchFamily="2" charset="-122"/>
                </a:defRPr>
              </a:lvl2pPr>
              <a:lvl3pPr marL="1143000" indent="-228600">
                <a:defRPr>
                  <a:solidFill>
                    <a:schemeClr val="tx1"/>
                  </a:solidFill>
                  <a:latin typeface="Huawei Sans" panose="020C0503030203020204" pitchFamily="34" charset="0"/>
                  <a:ea typeface="方正兰亭黑简体" panose="02000000000000000000" pitchFamily="2" charset="-122"/>
                </a:defRPr>
              </a:lvl3pPr>
              <a:lvl4pPr marL="1600200" indent="-228600">
                <a:defRPr>
                  <a:solidFill>
                    <a:schemeClr val="tx1"/>
                  </a:solidFill>
                  <a:latin typeface="Huawei Sans" panose="020C0503030203020204" pitchFamily="34" charset="0"/>
                  <a:ea typeface="方正兰亭黑简体" panose="02000000000000000000" pitchFamily="2" charset="-122"/>
                </a:defRPr>
              </a:lvl4pPr>
              <a:lvl5pPr marL="2057400" indent="-228600">
                <a:defRPr>
                  <a:solidFill>
                    <a:schemeClr val="tx1"/>
                  </a:solidFill>
                  <a:latin typeface="Huawei Sans" panose="020C0503030203020204" pitchFamily="34" charset="0"/>
                  <a:ea typeface="方正兰亭黑简体" panose="02000000000000000000" pitchFamily="2" charset="-122"/>
                </a:defRPr>
              </a:lvl5pPr>
              <a:lvl6pPr marL="25146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6pPr>
              <a:lvl7pPr marL="29718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7pPr>
              <a:lvl8pPr marL="34290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8pPr>
              <a:lvl9pPr marL="38862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9pPr>
            </a:lstStyle>
            <a:p>
              <a:pPr eaLnBrk="1" fontAlgn="ctr" hangingPunct="1"/>
              <a:r>
                <a:rPr lang="en-US" sz="1400" dirty="0">
                  <a:latin typeface="Huawei Sans" panose="020C0503030203020204" pitchFamily="34" charset="0"/>
                </a:rPr>
                <a:t>IPFIX</a:t>
              </a:r>
            </a:p>
          </p:txBody>
        </p:sp>
      </p:grpSp>
    </p:spTree>
    <p:extLst>
      <p:ext uri="{BB962C8B-B14F-4D97-AF65-F5344CB8AC3E}">
        <p14:creationId xmlns:p14="http://schemas.microsoft.com/office/powerpoint/2010/main" val="35200668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矩形 40"/>
          <p:cNvSpPr/>
          <p:nvPr/>
        </p:nvSpPr>
        <p:spPr>
          <a:xfrm>
            <a:off x="1255113" y="4010180"/>
            <a:ext cx="9140825" cy="952500"/>
          </a:xfrm>
          <a:prstGeom prst="rect">
            <a:avLst/>
          </a:prstGeom>
          <a:solidFill>
            <a:srgbClr val="F3FBFE"/>
          </a:solidFill>
          <a:ln w="12700" cap="flat" cmpd="sng" algn="ctr">
            <a:solidFill>
              <a:srgbClr val="99DFF9"/>
            </a:solidFill>
            <a:prstDash val="solid"/>
            <a:miter lim="800000"/>
          </a:ln>
          <a:effectLst/>
        </p:spPr>
        <p:txBody>
          <a:bodyPr lIns="0" tIns="0" rIns="0" bIns="0" anchor="ctr"/>
          <a:lstStyle/>
          <a:p>
            <a:pPr algn="ctr" defTabSz="914478" eaLnBrk="1" fontAlgn="ctr" hangingPunct="1">
              <a:spcBef>
                <a:spcPts val="0"/>
              </a:spcBef>
              <a:spcAft>
                <a:spcPts val="0"/>
              </a:spcAft>
              <a:defRPr/>
            </a:pPr>
            <a:endParaRPr lang="en-US" altLang="zh-CN" sz="1600" kern="0" dirty="0">
              <a:solidFill>
                <a:srgbClr val="1D1D1A"/>
              </a:solidFill>
              <a:latin typeface="Huawei Sans" panose="020C0503030203020204" pitchFamily="34" charset="0"/>
            </a:endParaRPr>
          </a:p>
        </p:txBody>
      </p:sp>
      <p:sp>
        <p:nvSpPr>
          <p:cNvPr id="40" name="矩形 39"/>
          <p:cNvSpPr/>
          <p:nvPr/>
        </p:nvSpPr>
        <p:spPr>
          <a:xfrm>
            <a:off x="1252538" y="5339481"/>
            <a:ext cx="9140825" cy="933450"/>
          </a:xfrm>
          <a:prstGeom prst="rect">
            <a:avLst/>
          </a:prstGeom>
          <a:solidFill>
            <a:srgbClr val="F3FBFE"/>
          </a:solidFill>
          <a:ln w="12700" cap="flat" cmpd="sng" algn="ctr">
            <a:solidFill>
              <a:srgbClr val="99DFF9"/>
            </a:solidFill>
            <a:prstDash val="solid"/>
            <a:miter lim="800000"/>
          </a:ln>
          <a:effectLst/>
        </p:spPr>
        <p:txBody>
          <a:bodyPr lIns="0" tIns="0" rIns="0" bIns="0" anchor="ctr"/>
          <a:lstStyle/>
          <a:p>
            <a:pPr algn="ctr" defTabSz="914478" eaLnBrk="1" fontAlgn="ctr" hangingPunct="1">
              <a:spcBef>
                <a:spcPts val="0"/>
              </a:spcBef>
              <a:spcAft>
                <a:spcPts val="0"/>
              </a:spcAft>
              <a:defRPr/>
            </a:pPr>
            <a:endParaRPr lang="en-US" altLang="zh-CN" sz="1600" kern="0" dirty="0">
              <a:solidFill>
                <a:srgbClr val="1D1D1A"/>
              </a:solidFill>
              <a:latin typeface="Huawei Sans" panose="020C0503030203020204" pitchFamily="34" charset="0"/>
            </a:endParaRPr>
          </a:p>
        </p:txBody>
      </p:sp>
      <p:sp>
        <p:nvSpPr>
          <p:cNvPr id="2" name="标题 1"/>
          <p:cNvSpPr>
            <a:spLocks noGrp="1"/>
          </p:cNvSpPr>
          <p:nvPr>
            <p:ph type="title"/>
          </p:nvPr>
        </p:nvSpPr>
        <p:spPr/>
        <p:txBody>
          <a:bodyPr anchor="ctr"/>
          <a:lstStyle/>
          <a:p>
            <a:pPr defTabSz="914034">
              <a:spcAft>
                <a:spcPts val="0"/>
              </a:spcAft>
              <a:defRPr/>
            </a:pPr>
            <a:r>
              <a:rPr lang="en-US" sz="2800" dirty="0">
                <a:latin typeface="Huawei Sans" panose="020C0503030203020204" pitchFamily="34" charset="0"/>
              </a:rPr>
              <a:t>Background: Network Architecture Transformation</a:t>
            </a:r>
          </a:p>
        </p:txBody>
      </p:sp>
      <p:pic>
        <p:nvPicPr>
          <p:cNvPr id="31749" name="图片 2"/>
          <p:cNvPicPr>
            <a:picLocks/>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238750" y="4221881"/>
            <a:ext cx="539750" cy="442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1750" name="组合 20"/>
          <p:cNvGrpSpPr>
            <a:grpSpLocks/>
          </p:cNvGrpSpPr>
          <p:nvPr/>
        </p:nvGrpSpPr>
        <p:grpSpPr bwMode="auto">
          <a:xfrm>
            <a:off x="2546350" y="5636344"/>
            <a:ext cx="5926138" cy="442912"/>
            <a:chOff x="1894208" y="5059936"/>
            <a:chExt cx="5925604" cy="442800"/>
          </a:xfrm>
        </p:grpSpPr>
        <p:pic>
          <p:nvPicPr>
            <p:cNvPr id="31767" name="图片 5"/>
            <p:cNvPicPr>
              <a:picLocks/>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894208" y="5059936"/>
              <a:ext cx="540000" cy="442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68" name="图片 9"/>
            <p:cNvPicPr>
              <a:picLocks/>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689409" y="5059936"/>
              <a:ext cx="540000" cy="442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69" name="图片 10"/>
            <p:cNvPicPr>
              <a:picLocks/>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484610" y="5059936"/>
              <a:ext cx="540000" cy="442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70" name="图片 11"/>
            <p:cNvPicPr>
              <a:picLocks/>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279812" y="5059936"/>
              <a:ext cx="540000" cy="442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14" name="直接连接符 13"/>
            <p:cNvCxnSpPr>
              <a:stCxn id="31767" idx="3"/>
              <a:endCxn id="31768" idx="1"/>
            </p:cNvCxnSpPr>
            <p:nvPr/>
          </p:nvCxnSpPr>
          <p:spPr>
            <a:xfrm>
              <a:off x="2433909" y="5282130"/>
              <a:ext cx="1255600" cy="0"/>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a:cxnSpLocks/>
              <a:stCxn id="31768" idx="3"/>
              <a:endCxn id="31769" idx="1"/>
            </p:cNvCxnSpPr>
            <p:nvPr/>
          </p:nvCxnSpPr>
          <p:spPr>
            <a:xfrm>
              <a:off x="4229211" y="5282130"/>
              <a:ext cx="1255599" cy="0"/>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a:cxnSpLocks/>
              <a:stCxn id="31769" idx="3"/>
              <a:endCxn id="31770" idx="1"/>
            </p:cNvCxnSpPr>
            <p:nvPr/>
          </p:nvCxnSpPr>
          <p:spPr>
            <a:xfrm>
              <a:off x="6024511" y="5282130"/>
              <a:ext cx="1255600" cy="0"/>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grpSp>
      <p:cxnSp>
        <p:nvCxnSpPr>
          <p:cNvPr id="22" name="直接连接符 21"/>
          <p:cNvCxnSpPr>
            <a:cxnSpLocks/>
            <a:stCxn id="31767" idx="0"/>
            <a:endCxn id="31749" idx="2"/>
          </p:cNvCxnSpPr>
          <p:nvPr/>
        </p:nvCxnSpPr>
        <p:spPr>
          <a:xfrm flipV="1">
            <a:off x="2816225" y="4664794"/>
            <a:ext cx="2692400" cy="971550"/>
          </a:xfrm>
          <a:prstGeom prst="line">
            <a:avLst/>
          </a:prstGeom>
          <a:ln w="19050">
            <a:solidFill>
              <a:srgbClr val="151515"/>
            </a:solidFill>
            <a:prstDash val="dash"/>
          </a:ln>
        </p:spPr>
        <p:style>
          <a:lnRef idx="1">
            <a:schemeClr val="accent1"/>
          </a:lnRef>
          <a:fillRef idx="0">
            <a:schemeClr val="accent1"/>
          </a:fillRef>
          <a:effectRef idx="0">
            <a:schemeClr val="accent1"/>
          </a:effectRef>
          <a:fontRef idx="minor">
            <a:schemeClr val="tx1"/>
          </a:fontRef>
        </p:style>
      </p:cxnSp>
      <p:cxnSp>
        <p:nvCxnSpPr>
          <p:cNvPr id="27" name="直接连接符 26"/>
          <p:cNvCxnSpPr>
            <a:cxnSpLocks/>
            <a:stCxn id="31768" idx="0"/>
            <a:endCxn id="31749" idx="2"/>
          </p:cNvCxnSpPr>
          <p:nvPr/>
        </p:nvCxnSpPr>
        <p:spPr>
          <a:xfrm flipV="1">
            <a:off x="4611688" y="4664794"/>
            <a:ext cx="896937" cy="971550"/>
          </a:xfrm>
          <a:prstGeom prst="line">
            <a:avLst/>
          </a:prstGeom>
          <a:ln w="19050">
            <a:solidFill>
              <a:srgbClr val="151515"/>
            </a:solidFill>
            <a:prstDash val="dash"/>
          </a:ln>
        </p:spPr>
        <p:style>
          <a:lnRef idx="1">
            <a:schemeClr val="accent1"/>
          </a:lnRef>
          <a:fillRef idx="0">
            <a:schemeClr val="accent1"/>
          </a:fillRef>
          <a:effectRef idx="0">
            <a:schemeClr val="accent1"/>
          </a:effectRef>
          <a:fontRef idx="minor">
            <a:schemeClr val="tx1"/>
          </a:fontRef>
        </p:style>
      </p:cxnSp>
      <p:cxnSp>
        <p:nvCxnSpPr>
          <p:cNvPr id="30" name="直接连接符 29"/>
          <p:cNvCxnSpPr>
            <a:cxnSpLocks/>
            <a:stCxn id="31769" idx="0"/>
            <a:endCxn id="31749" idx="2"/>
          </p:cNvCxnSpPr>
          <p:nvPr/>
        </p:nvCxnSpPr>
        <p:spPr>
          <a:xfrm flipH="1" flipV="1">
            <a:off x="5508625" y="4664794"/>
            <a:ext cx="898525" cy="971550"/>
          </a:xfrm>
          <a:prstGeom prst="line">
            <a:avLst/>
          </a:prstGeom>
          <a:ln w="19050">
            <a:solidFill>
              <a:srgbClr val="151515"/>
            </a:solidFill>
            <a:prstDash val="dash"/>
          </a:ln>
        </p:spPr>
        <p:style>
          <a:lnRef idx="1">
            <a:schemeClr val="accent1"/>
          </a:lnRef>
          <a:fillRef idx="0">
            <a:schemeClr val="accent1"/>
          </a:fillRef>
          <a:effectRef idx="0">
            <a:schemeClr val="accent1"/>
          </a:effectRef>
          <a:fontRef idx="minor">
            <a:schemeClr val="tx1"/>
          </a:fontRef>
        </p:style>
      </p:cxnSp>
      <p:cxnSp>
        <p:nvCxnSpPr>
          <p:cNvPr id="33" name="直接连接符 32"/>
          <p:cNvCxnSpPr>
            <a:cxnSpLocks/>
            <a:stCxn id="31770" idx="0"/>
            <a:endCxn id="31749" idx="2"/>
          </p:cNvCxnSpPr>
          <p:nvPr/>
        </p:nvCxnSpPr>
        <p:spPr>
          <a:xfrm flipH="1" flipV="1">
            <a:off x="5508625" y="4664794"/>
            <a:ext cx="2693988" cy="971550"/>
          </a:xfrm>
          <a:prstGeom prst="line">
            <a:avLst/>
          </a:prstGeom>
          <a:ln w="19050">
            <a:solidFill>
              <a:srgbClr val="151515"/>
            </a:solidFill>
            <a:prstDash val="dash"/>
          </a:ln>
        </p:spPr>
        <p:style>
          <a:lnRef idx="1">
            <a:schemeClr val="accent1"/>
          </a:lnRef>
          <a:fillRef idx="0">
            <a:schemeClr val="accent1"/>
          </a:fillRef>
          <a:effectRef idx="0">
            <a:schemeClr val="accent1"/>
          </a:effectRef>
          <a:fontRef idx="minor">
            <a:schemeClr val="tx1"/>
          </a:fontRef>
        </p:style>
      </p:cxnSp>
      <p:sp>
        <p:nvSpPr>
          <p:cNvPr id="42" name="矩形 41"/>
          <p:cNvSpPr/>
          <p:nvPr/>
        </p:nvSpPr>
        <p:spPr>
          <a:xfrm>
            <a:off x="1255113" y="2564531"/>
            <a:ext cx="9140825" cy="981075"/>
          </a:xfrm>
          <a:prstGeom prst="rect">
            <a:avLst/>
          </a:prstGeom>
          <a:solidFill>
            <a:srgbClr val="F3FBFE"/>
          </a:solidFill>
          <a:ln w="12700" cap="flat" cmpd="sng" algn="ctr">
            <a:solidFill>
              <a:srgbClr val="99DFF9"/>
            </a:solidFill>
            <a:prstDash val="solid"/>
            <a:miter lim="800000"/>
          </a:ln>
          <a:effectLst/>
        </p:spPr>
        <p:txBody>
          <a:bodyPr lIns="0" tIns="0" rIns="0" bIns="0" anchor="ctr"/>
          <a:lstStyle/>
          <a:p>
            <a:pPr algn="ctr" defTabSz="914478" eaLnBrk="1" fontAlgn="ctr" hangingPunct="1">
              <a:spcBef>
                <a:spcPts val="0"/>
              </a:spcBef>
              <a:spcAft>
                <a:spcPts val="0"/>
              </a:spcAft>
              <a:defRPr/>
            </a:pPr>
            <a:endParaRPr lang="en-US" altLang="zh-CN" sz="1600" kern="0" dirty="0">
              <a:solidFill>
                <a:srgbClr val="1D1D1A"/>
              </a:solidFill>
              <a:latin typeface="Huawei Sans" panose="020C0503030203020204" pitchFamily="34" charset="0"/>
            </a:endParaRPr>
          </a:p>
        </p:txBody>
      </p:sp>
      <p:sp>
        <p:nvSpPr>
          <p:cNvPr id="31756" name="Rectangle 712"/>
          <p:cNvSpPr>
            <a:spLocks noChangeArrowheads="1"/>
          </p:cNvSpPr>
          <p:nvPr/>
        </p:nvSpPr>
        <p:spPr bwMode="auto">
          <a:xfrm>
            <a:off x="5013325" y="2839169"/>
            <a:ext cx="992188" cy="474662"/>
          </a:xfrm>
          <a:prstGeom prst="rect">
            <a:avLst/>
          </a:prstGeom>
          <a:solidFill>
            <a:srgbClr val="00B0F0"/>
          </a:solidFill>
          <a:ln>
            <a:noFill/>
          </a:ln>
          <a:extLst>
            <a:ext uri="{91240B29-F687-4F45-9708-019B960494DF}">
              <a14:hiddenLine xmlns:a14="http://schemas.microsoft.com/office/drawing/2010/main" w="9525" algn="ctr">
                <a:solidFill>
                  <a:srgbClr val="000000"/>
                </a:solidFill>
                <a:round/>
                <a:headEnd/>
                <a:tailEnd/>
              </a14:hiddenLine>
            </a:ext>
          </a:extLst>
        </p:spPr>
        <p:txBody>
          <a:bodyPr lIns="68562" tIns="34281" rIns="68562" bIns="34281" anchor="ctr"/>
          <a:lstStyle>
            <a:lvl1pPr defTabSz="684213">
              <a:defRPr>
                <a:solidFill>
                  <a:schemeClr val="tx1"/>
                </a:solidFill>
                <a:latin typeface="Huawei Sans" panose="020C0503030203020204" pitchFamily="34" charset="0"/>
                <a:ea typeface="方正兰亭黑简体" panose="02000000000000000000" pitchFamily="2" charset="-122"/>
              </a:defRPr>
            </a:lvl1pPr>
            <a:lvl2pPr marL="742950" indent="-285750" defTabSz="684213">
              <a:defRPr>
                <a:solidFill>
                  <a:schemeClr val="tx1"/>
                </a:solidFill>
                <a:latin typeface="Huawei Sans" panose="020C0503030203020204" pitchFamily="34" charset="0"/>
                <a:ea typeface="方正兰亭黑简体" panose="02000000000000000000" pitchFamily="2" charset="-122"/>
              </a:defRPr>
            </a:lvl2pPr>
            <a:lvl3pPr marL="1143000" indent="-228600" defTabSz="684213">
              <a:defRPr>
                <a:solidFill>
                  <a:schemeClr val="tx1"/>
                </a:solidFill>
                <a:latin typeface="Huawei Sans" panose="020C0503030203020204" pitchFamily="34" charset="0"/>
                <a:ea typeface="方正兰亭黑简体" panose="02000000000000000000" pitchFamily="2" charset="-122"/>
              </a:defRPr>
            </a:lvl3pPr>
            <a:lvl4pPr marL="1600200" indent="-228600" defTabSz="684213">
              <a:defRPr>
                <a:solidFill>
                  <a:schemeClr val="tx1"/>
                </a:solidFill>
                <a:latin typeface="Huawei Sans" panose="020C0503030203020204" pitchFamily="34" charset="0"/>
                <a:ea typeface="方正兰亭黑简体" panose="02000000000000000000" pitchFamily="2" charset="-122"/>
              </a:defRPr>
            </a:lvl4pPr>
            <a:lvl5pPr marL="2057400" indent="-228600" defTabSz="684213">
              <a:defRPr>
                <a:solidFill>
                  <a:schemeClr val="tx1"/>
                </a:solidFill>
                <a:latin typeface="Huawei Sans" panose="020C0503030203020204" pitchFamily="34" charset="0"/>
                <a:ea typeface="方正兰亭黑简体" panose="02000000000000000000" pitchFamily="2" charset="-122"/>
              </a:defRPr>
            </a:lvl5pPr>
            <a:lvl6pPr marL="2514600" indent="-228600" defTabSz="684213"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6pPr>
            <a:lvl7pPr marL="2971800" indent="-228600" defTabSz="684213"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7pPr>
            <a:lvl8pPr marL="3429000" indent="-228600" defTabSz="684213"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8pPr>
            <a:lvl9pPr marL="3886200" indent="-228600" defTabSz="684213"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9pPr>
          </a:lstStyle>
          <a:p>
            <a:pPr algn="ctr" eaLnBrk="1" fontAlgn="ctr" hangingPunct="1"/>
            <a:r>
              <a:rPr lang="en-US" sz="1600" b="1" dirty="0">
                <a:solidFill>
                  <a:schemeClr val="bg1"/>
                </a:solidFill>
                <a:latin typeface="Huawei Sans" panose="020C0503030203020204" pitchFamily="34" charset="0"/>
                <a:cs typeface="Huawei Sans" panose="020C0503030203020204" pitchFamily="34" charset="0"/>
              </a:rPr>
              <a:t>APP</a:t>
            </a:r>
          </a:p>
        </p:txBody>
      </p:sp>
      <p:cxnSp>
        <p:nvCxnSpPr>
          <p:cNvPr id="44" name="直接连接符 43"/>
          <p:cNvCxnSpPr>
            <a:cxnSpLocks/>
            <a:stCxn id="31749" idx="0"/>
            <a:endCxn id="31756" idx="2"/>
          </p:cNvCxnSpPr>
          <p:nvPr/>
        </p:nvCxnSpPr>
        <p:spPr>
          <a:xfrm flipV="1">
            <a:off x="5508625" y="3313831"/>
            <a:ext cx="0" cy="908050"/>
          </a:xfrm>
          <a:prstGeom prst="line">
            <a:avLst/>
          </a:prstGeom>
          <a:ln w="19050">
            <a:solidFill>
              <a:srgbClr val="151515"/>
            </a:solidFill>
            <a:prstDash val="dash"/>
          </a:ln>
        </p:spPr>
        <p:style>
          <a:lnRef idx="1">
            <a:schemeClr val="accent1"/>
          </a:lnRef>
          <a:fillRef idx="0">
            <a:schemeClr val="accent1"/>
          </a:fillRef>
          <a:effectRef idx="0">
            <a:schemeClr val="accent1"/>
          </a:effectRef>
          <a:fontRef idx="minor">
            <a:schemeClr val="tx1"/>
          </a:fontRef>
        </p:style>
      </p:cxnSp>
      <p:sp>
        <p:nvSpPr>
          <p:cNvPr id="31758" name="文本框 46"/>
          <p:cNvSpPr txBox="1">
            <a:spLocks noChangeArrowheads="1"/>
          </p:cNvSpPr>
          <p:nvPr/>
        </p:nvSpPr>
        <p:spPr bwMode="auto">
          <a:xfrm>
            <a:off x="1255113" y="2812181"/>
            <a:ext cx="3084499"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Huawei Sans" panose="020C0503030203020204" pitchFamily="34" charset="0"/>
                <a:ea typeface="方正兰亭黑简体" panose="02000000000000000000" pitchFamily="2" charset="-122"/>
              </a:defRPr>
            </a:lvl1pPr>
            <a:lvl2pPr marL="742950" indent="-285750">
              <a:defRPr>
                <a:solidFill>
                  <a:schemeClr val="tx1"/>
                </a:solidFill>
                <a:latin typeface="Huawei Sans" panose="020C0503030203020204" pitchFamily="34" charset="0"/>
                <a:ea typeface="方正兰亭黑简体" panose="02000000000000000000" pitchFamily="2" charset="-122"/>
              </a:defRPr>
            </a:lvl2pPr>
            <a:lvl3pPr marL="1143000" indent="-228600">
              <a:defRPr>
                <a:solidFill>
                  <a:schemeClr val="tx1"/>
                </a:solidFill>
                <a:latin typeface="Huawei Sans" panose="020C0503030203020204" pitchFamily="34" charset="0"/>
                <a:ea typeface="方正兰亭黑简体" panose="02000000000000000000" pitchFamily="2" charset="-122"/>
              </a:defRPr>
            </a:lvl3pPr>
            <a:lvl4pPr marL="1600200" indent="-228600">
              <a:defRPr>
                <a:solidFill>
                  <a:schemeClr val="tx1"/>
                </a:solidFill>
                <a:latin typeface="Huawei Sans" panose="020C0503030203020204" pitchFamily="34" charset="0"/>
                <a:ea typeface="方正兰亭黑简体" panose="02000000000000000000" pitchFamily="2" charset="-122"/>
              </a:defRPr>
            </a:lvl4pPr>
            <a:lvl5pPr marL="2057400" indent="-228600">
              <a:defRPr>
                <a:solidFill>
                  <a:schemeClr val="tx1"/>
                </a:solidFill>
                <a:latin typeface="Huawei Sans" panose="020C0503030203020204" pitchFamily="34" charset="0"/>
                <a:ea typeface="方正兰亭黑简体" panose="02000000000000000000" pitchFamily="2" charset="-122"/>
              </a:defRPr>
            </a:lvl5pPr>
            <a:lvl6pPr marL="25146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6pPr>
            <a:lvl7pPr marL="29718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7pPr>
            <a:lvl8pPr marL="34290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8pPr>
            <a:lvl9pPr marL="38862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9pPr>
          </a:lstStyle>
          <a:p>
            <a:pPr eaLnBrk="1" fontAlgn="ctr" hangingPunct="1"/>
            <a:r>
              <a:rPr lang="en-US" sz="1600" dirty="0">
                <a:latin typeface="Huawei Sans" panose="020C0503030203020204" pitchFamily="34" charset="0"/>
              </a:rPr>
              <a:t>Orchestration application layer</a:t>
            </a:r>
          </a:p>
        </p:txBody>
      </p:sp>
      <p:sp>
        <p:nvSpPr>
          <p:cNvPr id="31759" name="文本框 47"/>
          <p:cNvSpPr txBox="1">
            <a:spLocks noChangeArrowheads="1"/>
          </p:cNvSpPr>
          <p:nvPr/>
        </p:nvSpPr>
        <p:spPr bwMode="auto">
          <a:xfrm>
            <a:off x="1255113" y="4340944"/>
            <a:ext cx="163859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Huawei Sans" panose="020C0503030203020204" pitchFamily="34" charset="0"/>
                <a:ea typeface="方正兰亭黑简体" panose="02000000000000000000" pitchFamily="2" charset="-122"/>
              </a:defRPr>
            </a:lvl1pPr>
            <a:lvl2pPr marL="742950" indent="-285750">
              <a:defRPr>
                <a:solidFill>
                  <a:schemeClr val="tx1"/>
                </a:solidFill>
                <a:latin typeface="Huawei Sans" panose="020C0503030203020204" pitchFamily="34" charset="0"/>
                <a:ea typeface="方正兰亭黑简体" panose="02000000000000000000" pitchFamily="2" charset="-122"/>
              </a:defRPr>
            </a:lvl2pPr>
            <a:lvl3pPr marL="1143000" indent="-228600">
              <a:defRPr>
                <a:solidFill>
                  <a:schemeClr val="tx1"/>
                </a:solidFill>
                <a:latin typeface="Huawei Sans" panose="020C0503030203020204" pitchFamily="34" charset="0"/>
                <a:ea typeface="方正兰亭黑简体" panose="02000000000000000000" pitchFamily="2" charset="-122"/>
              </a:defRPr>
            </a:lvl3pPr>
            <a:lvl4pPr marL="1600200" indent="-228600">
              <a:defRPr>
                <a:solidFill>
                  <a:schemeClr val="tx1"/>
                </a:solidFill>
                <a:latin typeface="Huawei Sans" panose="020C0503030203020204" pitchFamily="34" charset="0"/>
                <a:ea typeface="方正兰亭黑简体" panose="02000000000000000000" pitchFamily="2" charset="-122"/>
              </a:defRPr>
            </a:lvl4pPr>
            <a:lvl5pPr marL="2057400" indent="-228600">
              <a:defRPr>
                <a:solidFill>
                  <a:schemeClr val="tx1"/>
                </a:solidFill>
                <a:latin typeface="Huawei Sans" panose="020C0503030203020204" pitchFamily="34" charset="0"/>
                <a:ea typeface="方正兰亭黑简体" panose="02000000000000000000" pitchFamily="2" charset="-122"/>
              </a:defRPr>
            </a:lvl5pPr>
            <a:lvl6pPr marL="25146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6pPr>
            <a:lvl7pPr marL="29718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7pPr>
            <a:lvl8pPr marL="34290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8pPr>
            <a:lvl9pPr marL="38862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9pPr>
          </a:lstStyle>
          <a:p>
            <a:pPr eaLnBrk="1" fontAlgn="ctr" hangingPunct="1"/>
            <a:r>
              <a:rPr lang="en-US" sz="1600" dirty="0">
                <a:latin typeface="Huawei Sans" panose="020C0503030203020204" pitchFamily="34" charset="0"/>
              </a:rPr>
              <a:t>Controller layer</a:t>
            </a:r>
          </a:p>
        </p:txBody>
      </p:sp>
      <p:sp>
        <p:nvSpPr>
          <p:cNvPr id="31760" name="文本框 48"/>
          <p:cNvSpPr txBox="1">
            <a:spLocks noChangeArrowheads="1"/>
          </p:cNvSpPr>
          <p:nvPr/>
        </p:nvSpPr>
        <p:spPr bwMode="auto">
          <a:xfrm>
            <a:off x="1255113" y="5607769"/>
            <a:ext cx="1321196"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Huawei Sans" panose="020C0503030203020204" pitchFamily="34" charset="0"/>
                <a:ea typeface="方正兰亭黑简体" panose="02000000000000000000" pitchFamily="2" charset="-122"/>
              </a:defRPr>
            </a:lvl1pPr>
            <a:lvl2pPr marL="742950" indent="-285750">
              <a:defRPr>
                <a:solidFill>
                  <a:schemeClr val="tx1"/>
                </a:solidFill>
                <a:latin typeface="Huawei Sans" panose="020C0503030203020204" pitchFamily="34" charset="0"/>
                <a:ea typeface="方正兰亭黑简体" panose="02000000000000000000" pitchFamily="2" charset="-122"/>
              </a:defRPr>
            </a:lvl2pPr>
            <a:lvl3pPr marL="1143000" indent="-228600">
              <a:defRPr>
                <a:solidFill>
                  <a:schemeClr val="tx1"/>
                </a:solidFill>
                <a:latin typeface="Huawei Sans" panose="020C0503030203020204" pitchFamily="34" charset="0"/>
                <a:ea typeface="方正兰亭黑简体" panose="02000000000000000000" pitchFamily="2" charset="-122"/>
              </a:defRPr>
            </a:lvl3pPr>
            <a:lvl4pPr marL="1600200" indent="-228600">
              <a:defRPr>
                <a:solidFill>
                  <a:schemeClr val="tx1"/>
                </a:solidFill>
                <a:latin typeface="Huawei Sans" panose="020C0503030203020204" pitchFamily="34" charset="0"/>
                <a:ea typeface="方正兰亭黑简体" panose="02000000000000000000" pitchFamily="2" charset="-122"/>
              </a:defRPr>
            </a:lvl4pPr>
            <a:lvl5pPr marL="2057400" indent="-228600">
              <a:defRPr>
                <a:solidFill>
                  <a:schemeClr val="tx1"/>
                </a:solidFill>
                <a:latin typeface="Huawei Sans" panose="020C0503030203020204" pitchFamily="34" charset="0"/>
                <a:ea typeface="方正兰亭黑简体" panose="02000000000000000000" pitchFamily="2" charset="-122"/>
              </a:defRPr>
            </a:lvl5pPr>
            <a:lvl6pPr marL="25146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6pPr>
            <a:lvl7pPr marL="29718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7pPr>
            <a:lvl8pPr marL="34290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8pPr>
            <a:lvl9pPr marL="38862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9pPr>
          </a:lstStyle>
          <a:p>
            <a:pPr eaLnBrk="1" fontAlgn="ctr" hangingPunct="1"/>
            <a:r>
              <a:rPr lang="en-US" sz="1600" dirty="0">
                <a:latin typeface="Huawei Sans" panose="020C0503030203020204" pitchFamily="34" charset="0"/>
              </a:rPr>
              <a:t>Device layer</a:t>
            </a:r>
          </a:p>
        </p:txBody>
      </p:sp>
      <p:sp>
        <p:nvSpPr>
          <p:cNvPr id="31761" name="文本框 49"/>
          <p:cNvSpPr txBox="1">
            <a:spLocks noChangeArrowheads="1"/>
          </p:cNvSpPr>
          <p:nvPr/>
        </p:nvSpPr>
        <p:spPr bwMode="auto">
          <a:xfrm>
            <a:off x="7456488" y="3601169"/>
            <a:ext cx="52290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Huawei Sans" panose="020C0503030203020204" pitchFamily="34" charset="0"/>
                <a:ea typeface="方正兰亭黑简体" panose="02000000000000000000" pitchFamily="2" charset="-122"/>
              </a:defRPr>
            </a:lvl1pPr>
            <a:lvl2pPr marL="742950" indent="-285750">
              <a:defRPr>
                <a:solidFill>
                  <a:schemeClr val="tx1"/>
                </a:solidFill>
                <a:latin typeface="Huawei Sans" panose="020C0503030203020204" pitchFamily="34" charset="0"/>
                <a:ea typeface="方正兰亭黑简体" panose="02000000000000000000" pitchFamily="2" charset="-122"/>
              </a:defRPr>
            </a:lvl2pPr>
            <a:lvl3pPr marL="1143000" indent="-228600">
              <a:defRPr>
                <a:solidFill>
                  <a:schemeClr val="tx1"/>
                </a:solidFill>
                <a:latin typeface="Huawei Sans" panose="020C0503030203020204" pitchFamily="34" charset="0"/>
                <a:ea typeface="方正兰亭黑简体" panose="02000000000000000000" pitchFamily="2" charset="-122"/>
              </a:defRPr>
            </a:lvl3pPr>
            <a:lvl4pPr marL="1600200" indent="-228600">
              <a:defRPr>
                <a:solidFill>
                  <a:schemeClr val="tx1"/>
                </a:solidFill>
                <a:latin typeface="Huawei Sans" panose="020C0503030203020204" pitchFamily="34" charset="0"/>
                <a:ea typeface="方正兰亭黑简体" panose="02000000000000000000" pitchFamily="2" charset="-122"/>
              </a:defRPr>
            </a:lvl4pPr>
            <a:lvl5pPr marL="2057400" indent="-228600">
              <a:defRPr>
                <a:solidFill>
                  <a:schemeClr val="tx1"/>
                </a:solidFill>
                <a:latin typeface="Huawei Sans" panose="020C0503030203020204" pitchFamily="34" charset="0"/>
                <a:ea typeface="方正兰亭黑简体" panose="02000000000000000000" pitchFamily="2" charset="-122"/>
              </a:defRPr>
            </a:lvl5pPr>
            <a:lvl6pPr marL="25146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6pPr>
            <a:lvl7pPr marL="29718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7pPr>
            <a:lvl8pPr marL="34290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8pPr>
            <a:lvl9pPr marL="38862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9pPr>
          </a:lstStyle>
          <a:p>
            <a:pPr eaLnBrk="1" fontAlgn="ctr" hangingPunct="1"/>
            <a:r>
              <a:rPr lang="en-US" sz="1600" dirty="0">
                <a:latin typeface="Huawei Sans" panose="020C0503030203020204" pitchFamily="34" charset="0"/>
              </a:rPr>
              <a:t>NBI</a:t>
            </a:r>
          </a:p>
        </p:txBody>
      </p:sp>
      <p:sp>
        <p:nvSpPr>
          <p:cNvPr id="31762" name="文本框 50"/>
          <p:cNvSpPr txBox="1">
            <a:spLocks noChangeArrowheads="1"/>
          </p:cNvSpPr>
          <p:nvPr/>
        </p:nvSpPr>
        <p:spPr bwMode="auto">
          <a:xfrm>
            <a:off x="7464425" y="4969594"/>
            <a:ext cx="47481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Huawei Sans" panose="020C0503030203020204" pitchFamily="34" charset="0"/>
                <a:ea typeface="方正兰亭黑简体" panose="02000000000000000000" pitchFamily="2" charset="-122"/>
              </a:defRPr>
            </a:lvl1pPr>
            <a:lvl2pPr marL="742950" indent="-285750">
              <a:defRPr>
                <a:solidFill>
                  <a:schemeClr val="tx1"/>
                </a:solidFill>
                <a:latin typeface="Huawei Sans" panose="020C0503030203020204" pitchFamily="34" charset="0"/>
                <a:ea typeface="方正兰亭黑简体" panose="02000000000000000000" pitchFamily="2" charset="-122"/>
              </a:defRPr>
            </a:lvl2pPr>
            <a:lvl3pPr marL="1143000" indent="-228600">
              <a:defRPr>
                <a:solidFill>
                  <a:schemeClr val="tx1"/>
                </a:solidFill>
                <a:latin typeface="Huawei Sans" panose="020C0503030203020204" pitchFamily="34" charset="0"/>
                <a:ea typeface="方正兰亭黑简体" panose="02000000000000000000" pitchFamily="2" charset="-122"/>
              </a:defRPr>
            </a:lvl3pPr>
            <a:lvl4pPr marL="1600200" indent="-228600">
              <a:defRPr>
                <a:solidFill>
                  <a:schemeClr val="tx1"/>
                </a:solidFill>
                <a:latin typeface="Huawei Sans" panose="020C0503030203020204" pitchFamily="34" charset="0"/>
                <a:ea typeface="方正兰亭黑简体" panose="02000000000000000000" pitchFamily="2" charset="-122"/>
              </a:defRPr>
            </a:lvl4pPr>
            <a:lvl5pPr marL="2057400" indent="-228600">
              <a:defRPr>
                <a:solidFill>
                  <a:schemeClr val="tx1"/>
                </a:solidFill>
                <a:latin typeface="Huawei Sans" panose="020C0503030203020204" pitchFamily="34" charset="0"/>
                <a:ea typeface="方正兰亭黑简体" panose="02000000000000000000" pitchFamily="2" charset="-122"/>
              </a:defRPr>
            </a:lvl5pPr>
            <a:lvl6pPr marL="25146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6pPr>
            <a:lvl7pPr marL="29718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7pPr>
            <a:lvl8pPr marL="34290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8pPr>
            <a:lvl9pPr marL="38862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9pPr>
          </a:lstStyle>
          <a:p>
            <a:pPr eaLnBrk="1" fontAlgn="ctr" hangingPunct="1"/>
            <a:r>
              <a:rPr lang="en-US" sz="1600" dirty="0">
                <a:latin typeface="Huawei Sans" panose="020C0503030203020204" pitchFamily="34" charset="0"/>
              </a:rPr>
              <a:t>SBI</a:t>
            </a:r>
          </a:p>
        </p:txBody>
      </p:sp>
      <p:sp>
        <p:nvSpPr>
          <p:cNvPr id="31763" name="文本框 25"/>
          <p:cNvSpPr txBox="1">
            <a:spLocks noChangeArrowheads="1"/>
          </p:cNvSpPr>
          <p:nvPr/>
        </p:nvSpPr>
        <p:spPr bwMode="auto">
          <a:xfrm>
            <a:off x="8663773" y="5513819"/>
            <a:ext cx="1652588" cy="584775"/>
          </a:xfrm>
          <a:prstGeom prst="rect">
            <a:avLst/>
          </a:prstGeom>
          <a:solidFill>
            <a:srgbClr val="00B0F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Huawei Sans" panose="020C0503030203020204" pitchFamily="34" charset="0"/>
                <a:ea typeface="方正兰亭黑简体" panose="02000000000000000000" pitchFamily="2" charset="-122"/>
              </a:defRPr>
            </a:lvl1pPr>
            <a:lvl2pPr marL="742950" indent="-285750">
              <a:defRPr>
                <a:solidFill>
                  <a:schemeClr val="tx1"/>
                </a:solidFill>
                <a:latin typeface="Huawei Sans" panose="020C0503030203020204" pitchFamily="34" charset="0"/>
                <a:ea typeface="方正兰亭黑简体" panose="02000000000000000000" pitchFamily="2" charset="-122"/>
              </a:defRPr>
            </a:lvl2pPr>
            <a:lvl3pPr marL="1143000" indent="-228600">
              <a:defRPr>
                <a:solidFill>
                  <a:schemeClr val="tx1"/>
                </a:solidFill>
                <a:latin typeface="Huawei Sans" panose="020C0503030203020204" pitchFamily="34" charset="0"/>
                <a:ea typeface="方正兰亭黑简体" panose="02000000000000000000" pitchFamily="2" charset="-122"/>
              </a:defRPr>
            </a:lvl3pPr>
            <a:lvl4pPr marL="1600200" indent="-228600">
              <a:defRPr>
                <a:solidFill>
                  <a:schemeClr val="tx1"/>
                </a:solidFill>
                <a:latin typeface="Huawei Sans" panose="020C0503030203020204" pitchFamily="34" charset="0"/>
                <a:ea typeface="方正兰亭黑简体" panose="02000000000000000000" pitchFamily="2" charset="-122"/>
              </a:defRPr>
            </a:lvl4pPr>
            <a:lvl5pPr marL="2057400" indent="-228600">
              <a:defRPr>
                <a:solidFill>
                  <a:schemeClr val="tx1"/>
                </a:solidFill>
                <a:latin typeface="Huawei Sans" panose="020C0503030203020204" pitchFamily="34" charset="0"/>
                <a:ea typeface="方正兰亭黑简体" panose="02000000000000000000" pitchFamily="2" charset="-122"/>
              </a:defRPr>
            </a:lvl5pPr>
            <a:lvl6pPr marL="25146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6pPr>
            <a:lvl7pPr marL="29718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7pPr>
            <a:lvl8pPr marL="34290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8pPr>
            <a:lvl9pPr marL="38862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9pPr>
          </a:lstStyle>
          <a:p>
            <a:pPr algn="ctr" eaLnBrk="1" fontAlgn="ctr" hangingPunct="1"/>
            <a:r>
              <a:rPr lang="en-US" sz="1600" b="1" dirty="0">
                <a:solidFill>
                  <a:schemeClr val="bg1"/>
                </a:solidFill>
                <a:latin typeface="Huawei Sans" panose="020C0503030203020204" pitchFamily="34" charset="0"/>
              </a:rPr>
              <a:t>Data forwarding</a:t>
            </a:r>
          </a:p>
        </p:txBody>
      </p:sp>
      <p:sp>
        <p:nvSpPr>
          <p:cNvPr id="31764" name="文本框 27"/>
          <p:cNvSpPr txBox="1">
            <a:spLocks noChangeArrowheads="1"/>
          </p:cNvSpPr>
          <p:nvPr/>
        </p:nvSpPr>
        <p:spPr bwMode="auto">
          <a:xfrm>
            <a:off x="8663773" y="4212069"/>
            <a:ext cx="1652588" cy="584775"/>
          </a:xfrm>
          <a:prstGeom prst="rect">
            <a:avLst/>
          </a:prstGeom>
          <a:solidFill>
            <a:srgbClr val="00B0F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Huawei Sans" panose="020C0503030203020204" pitchFamily="34" charset="0"/>
                <a:ea typeface="方正兰亭黑简体" panose="02000000000000000000" pitchFamily="2" charset="-122"/>
              </a:defRPr>
            </a:lvl1pPr>
            <a:lvl2pPr marL="742950" indent="-285750">
              <a:defRPr>
                <a:solidFill>
                  <a:schemeClr val="tx1"/>
                </a:solidFill>
                <a:latin typeface="Huawei Sans" panose="020C0503030203020204" pitchFamily="34" charset="0"/>
                <a:ea typeface="方正兰亭黑简体" panose="02000000000000000000" pitchFamily="2" charset="-122"/>
              </a:defRPr>
            </a:lvl2pPr>
            <a:lvl3pPr marL="1143000" indent="-228600">
              <a:defRPr>
                <a:solidFill>
                  <a:schemeClr val="tx1"/>
                </a:solidFill>
                <a:latin typeface="Huawei Sans" panose="020C0503030203020204" pitchFamily="34" charset="0"/>
                <a:ea typeface="方正兰亭黑简体" panose="02000000000000000000" pitchFamily="2" charset="-122"/>
              </a:defRPr>
            </a:lvl3pPr>
            <a:lvl4pPr marL="1600200" indent="-228600">
              <a:defRPr>
                <a:solidFill>
                  <a:schemeClr val="tx1"/>
                </a:solidFill>
                <a:latin typeface="Huawei Sans" panose="020C0503030203020204" pitchFamily="34" charset="0"/>
                <a:ea typeface="方正兰亭黑简体" panose="02000000000000000000" pitchFamily="2" charset="-122"/>
              </a:defRPr>
            </a:lvl4pPr>
            <a:lvl5pPr marL="2057400" indent="-228600">
              <a:defRPr>
                <a:solidFill>
                  <a:schemeClr val="tx1"/>
                </a:solidFill>
                <a:latin typeface="Huawei Sans" panose="020C0503030203020204" pitchFamily="34" charset="0"/>
                <a:ea typeface="方正兰亭黑简体" panose="02000000000000000000" pitchFamily="2" charset="-122"/>
              </a:defRPr>
            </a:lvl5pPr>
            <a:lvl6pPr marL="25146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6pPr>
            <a:lvl7pPr marL="29718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7pPr>
            <a:lvl8pPr marL="34290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8pPr>
            <a:lvl9pPr marL="38862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9pPr>
          </a:lstStyle>
          <a:p>
            <a:pPr algn="ctr" eaLnBrk="1" fontAlgn="ctr" hangingPunct="1"/>
            <a:r>
              <a:rPr lang="en-US" sz="1600" b="1" dirty="0">
                <a:solidFill>
                  <a:schemeClr val="bg1"/>
                </a:solidFill>
                <a:latin typeface="Huawei Sans" panose="020C0503030203020204" pitchFamily="34" charset="0"/>
              </a:rPr>
              <a:t>Service orchestration</a:t>
            </a:r>
          </a:p>
        </p:txBody>
      </p:sp>
      <p:sp>
        <p:nvSpPr>
          <p:cNvPr id="31765" name="文本框 28"/>
          <p:cNvSpPr txBox="1">
            <a:spLocks noChangeArrowheads="1"/>
          </p:cNvSpPr>
          <p:nvPr/>
        </p:nvSpPr>
        <p:spPr bwMode="auto">
          <a:xfrm>
            <a:off x="8663773" y="2762681"/>
            <a:ext cx="1652588" cy="584775"/>
          </a:xfrm>
          <a:prstGeom prst="rect">
            <a:avLst/>
          </a:prstGeom>
          <a:solidFill>
            <a:srgbClr val="00B0F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Huawei Sans" panose="020C0503030203020204" pitchFamily="34" charset="0"/>
                <a:ea typeface="方正兰亭黑简体" panose="02000000000000000000" pitchFamily="2" charset="-122"/>
              </a:defRPr>
            </a:lvl1pPr>
            <a:lvl2pPr marL="742950" indent="-285750">
              <a:defRPr>
                <a:solidFill>
                  <a:schemeClr val="tx1"/>
                </a:solidFill>
                <a:latin typeface="Huawei Sans" panose="020C0503030203020204" pitchFamily="34" charset="0"/>
                <a:ea typeface="方正兰亭黑简体" panose="02000000000000000000" pitchFamily="2" charset="-122"/>
              </a:defRPr>
            </a:lvl2pPr>
            <a:lvl3pPr marL="1143000" indent="-228600">
              <a:defRPr>
                <a:solidFill>
                  <a:schemeClr val="tx1"/>
                </a:solidFill>
                <a:latin typeface="Huawei Sans" panose="020C0503030203020204" pitchFamily="34" charset="0"/>
                <a:ea typeface="方正兰亭黑简体" panose="02000000000000000000" pitchFamily="2" charset="-122"/>
              </a:defRPr>
            </a:lvl3pPr>
            <a:lvl4pPr marL="1600200" indent="-228600">
              <a:defRPr>
                <a:solidFill>
                  <a:schemeClr val="tx1"/>
                </a:solidFill>
                <a:latin typeface="Huawei Sans" panose="020C0503030203020204" pitchFamily="34" charset="0"/>
                <a:ea typeface="方正兰亭黑简体" panose="02000000000000000000" pitchFamily="2" charset="-122"/>
              </a:defRPr>
            </a:lvl4pPr>
            <a:lvl5pPr marL="2057400" indent="-228600">
              <a:defRPr>
                <a:solidFill>
                  <a:schemeClr val="tx1"/>
                </a:solidFill>
                <a:latin typeface="Huawei Sans" panose="020C0503030203020204" pitchFamily="34" charset="0"/>
                <a:ea typeface="方正兰亭黑简体" panose="02000000000000000000" pitchFamily="2" charset="-122"/>
              </a:defRPr>
            </a:lvl5pPr>
            <a:lvl6pPr marL="25146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6pPr>
            <a:lvl7pPr marL="29718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7pPr>
            <a:lvl8pPr marL="34290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8pPr>
            <a:lvl9pPr marL="38862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9pPr>
          </a:lstStyle>
          <a:p>
            <a:pPr algn="ctr" eaLnBrk="1" fontAlgn="ctr" hangingPunct="1"/>
            <a:r>
              <a:rPr lang="en-US" sz="1600" b="1" dirty="0">
                <a:solidFill>
                  <a:schemeClr val="bg1"/>
                </a:solidFill>
                <a:latin typeface="Huawei Sans" panose="020C0503030203020204" pitchFamily="34" charset="0"/>
              </a:rPr>
              <a:t>Service collaboration</a:t>
            </a:r>
          </a:p>
        </p:txBody>
      </p:sp>
      <p:sp>
        <p:nvSpPr>
          <p:cNvPr id="31766" name="Content Placeholder 2"/>
          <p:cNvSpPr txBox="1">
            <a:spLocks/>
          </p:cNvSpPr>
          <p:nvPr/>
        </p:nvSpPr>
        <p:spPr bwMode="auto">
          <a:xfrm>
            <a:off x="446088" y="1233488"/>
            <a:ext cx="11299825" cy="873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01625" indent="-301625" defTabSz="912813">
              <a:lnSpc>
                <a:spcPct val="140000"/>
              </a:lnSpc>
              <a:spcBef>
                <a:spcPts val="788"/>
              </a:spcBef>
              <a:buFont typeface="Arial" panose="020B0604020202020204" pitchFamily="34" charset="0"/>
              <a:buChar char="•"/>
              <a:defRPr sz="2100">
                <a:solidFill>
                  <a:schemeClr val="tx1"/>
                </a:solidFill>
                <a:latin typeface="Huawei Sans" panose="020C0503030203020204" pitchFamily="34" charset="0"/>
                <a:ea typeface="方正兰亭黑简体" panose="02000000000000000000" pitchFamily="2" charset="-122"/>
              </a:defRPr>
            </a:lvl1pPr>
            <a:lvl2pPr marL="654050" indent="-250825" defTabSz="912813">
              <a:lnSpc>
                <a:spcPct val="140000"/>
              </a:lnSpc>
              <a:spcBef>
                <a:spcPts val="725"/>
              </a:spcBef>
              <a:buFont typeface="Huawei Sans" panose="020C0503030203020204" pitchFamily="34" charset="0"/>
              <a:buChar char="▫"/>
              <a:defRPr sz="1900">
                <a:solidFill>
                  <a:schemeClr val="tx1"/>
                </a:solidFill>
                <a:latin typeface="Huawei Sans" panose="020C0503030203020204" pitchFamily="34" charset="0"/>
                <a:ea typeface="方正兰亭黑简体" panose="02000000000000000000" pitchFamily="2" charset="-122"/>
              </a:defRPr>
            </a:lvl2pPr>
            <a:lvl3pPr marL="1003300" indent="-200025" defTabSz="912813">
              <a:lnSpc>
                <a:spcPct val="140000"/>
              </a:lnSpc>
              <a:spcBef>
                <a:spcPts val="650"/>
              </a:spcBef>
              <a:buFont typeface="微软雅黑" panose="020B0503020204020204" pitchFamily="34" charset="-122"/>
              <a:buChar char="▪"/>
              <a:defRPr sz="1700">
                <a:solidFill>
                  <a:schemeClr val="tx1"/>
                </a:solidFill>
                <a:latin typeface="Huawei Sans" panose="020C0503030203020204" pitchFamily="34" charset="0"/>
                <a:ea typeface="方正兰亭黑简体" panose="02000000000000000000" pitchFamily="2" charset="-122"/>
              </a:defRPr>
            </a:lvl3pPr>
            <a:lvl4pPr marL="1398588" indent="-196850" defTabSz="912813">
              <a:lnSpc>
                <a:spcPct val="140000"/>
              </a:lnSpc>
              <a:spcBef>
                <a:spcPts val="575"/>
              </a:spcBef>
              <a:buFont typeface="Huawei Sans" panose="020C0503030203020204" pitchFamily="34" charset="0"/>
              <a:buChar char="−"/>
              <a:defRPr sz="1500">
                <a:solidFill>
                  <a:schemeClr val="tx1"/>
                </a:solidFill>
                <a:latin typeface="Huawei Sans" panose="020C0503030203020204" pitchFamily="34" charset="0"/>
                <a:ea typeface="方正兰亭黑简体" panose="02000000000000000000" pitchFamily="2" charset="-122"/>
              </a:defRPr>
            </a:lvl4pPr>
            <a:lvl5pPr marL="1801813" indent="-200025" defTabSz="912813">
              <a:lnSpc>
                <a:spcPct val="140000"/>
              </a:lnSpc>
              <a:spcBef>
                <a:spcPts val="575"/>
              </a:spcBef>
              <a:buFont typeface="Huawei Sans" panose="020C0503030203020204" pitchFamily="34" charset="0"/>
              <a:buChar char="~"/>
              <a:defRPr sz="1300">
                <a:solidFill>
                  <a:schemeClr val="tx1"/>
                </a:solidFill>
                <a:latin typeface="Huawei Sans" panose="020C0503030203020204" pitchFamily="34" charset="0"/>
                <a:ea typeface="方正兰亭黑简体" panose="02000000000000000000" pitchFamily="2" charset="-122"/>
              </a:defRPr>
            </a:lvl5pPr>
            <a:lvl6pPr marL="2259013" indent="-200025" defTabSz="912813" fontAlgn="base">
              <a:lnSpc>
                <a:spcPct val="140000"/>
              </a:lnSpc>
              <a:spcBef>
                <a:spcPts val="575"/>
              </a:spcBef>
              <a:spcAft>
                <a:spcPct val="0"/>
              </a:spcAft>
              <a:buFont typeface="Huawei Sans" panose="020C0503030203020204" pitchFamily="34" charset="0"/>
              <a:buChar char="~"/>
              <a:defRPr sz="1300">
                <a:solidFill>
                  <a:schemeClr val="tx1"/>
                </a:solidFill>
                <a:latin typeface="Huawei Sans" panose="020C0503030203020204" pitchFamily="34" charset="0"/>
                <a:ea typeface="方正兰亭黑简体" panose="02000000000000000000" pitchFamily="2" charset="-122"/>
              </a:defRPr>
            </a:lvl6pPr>
            <a:lvl7pPr marL="2716213" indent="-200025" defTabSz="912813" fontAlgn="base">
              <a:lnSpc>
                <a:spcPct val="140000"/>
              </a:lnSpc>
              <a:spcBef>
                <a:spcPts val="575"/>
              </a:spcBef>
              <a:spcAft>
                <a:spcPct val="0"/>
              </a:spcAft>
              <a:buFont typeface="Huawei Sans" panose="020C0503030203020204" pitchFamily="34" charset="0"/>
              <a:buChar char="~"/>
              <a:defRPr sz="1300">
                <a:solidFill>
                  <a:schemeClr val="tx1"/>
                </a:solidFill>
                <a:latin typeface="Huawei Sans" panose="020C0503030203020204" pitchFamily="34" charset="0"/>
                <a:ea typeface="方正兰亭黑简体" panose="02000000000000000000" pitchFamily="2" charset="-122"/>
              </a:defRPr>
            </a:lvl7pPr>
            <a:lvl8pPr marL="3173413" indent="-200025" defTabSz="912813" fontAlgn="base">
              <a:lnSpc>
                <a:spcPct val="140000"/>
              </a:lnSpc>
              <a:spcBef>
                <a:spcPts val="575"/>
              </a:spcBef>
              <a:spcAft>
                <a:spcPct val="0"/>
              </a:spcAft>
              <a:buFont typeface="Huawei Sans" panose="020C0503030203020204" pitchFamily="34" charset="0"/>
              <a:buChar char="~"/>
              <a:defRPr sz="1300">
                <a:solidFill>
                  <a:schemeClr val="tx1"/>
                </a:solidFill>
                <a:latin typeface="Huawei Sans" panose="020C0503030203020204" pitchFamily="34" charset="0"/>
                <a:ea typeface="方正兰亭黑简体" panose="02000000000000000000" pitchFamily="2" charset="-122"/>
              </a:defRPr>
            </a:lvl8pPr>
            <a:lvl9pPr marL="3630613" indent="-200025" defTabSz="912813" fontAlgn="base">
              <a:lnSpc>
                <a:spcPct val="140000"/>
              </a:lnSpc>
              <a:spcBef>
                <a:spcPts val="575"/>
              </a:spcBef>
              <a:spcAft>
                <a:spcPct val="0"/>
              </a:spcAft>
              <a:buFont typeface="Huawei Sans" panose="020C0503030203020204" pitchFamily="34" charset="0"/>
              <a:buChar char="~"/>
              <a:defRPr sz="1300">
                <a:solidFill>
                  <a:schemeClr val="tx1"/>
                </a:solidFill>
                <a:latin typeface="Huawei Sans" panose="020C0503030203020204" pitchFamily="34" charset="0"/>
                <a:ea typeface="方正兰亭黑简体" panose="02000000000000000000" pitchFamily="2" charset="-122"/>
              </a:defRPr>
            </a:lvl9pPr>
          </a:lstStyle>
          <a:p>
            <a:pPr eaLnBrk="1" fontAlgn="ctr" hangingPunct="1"/>
            <a:r>
              <a:rPr lang="en-US" sz="1600" dirty="0">
                <a:latin typeface="Huawei Sans" panose="020C0503030203020204" pitchFamily="34" charset="0"/>
              </a:rPr>
              <a:t>Software defined networking (SDN) brings about network architecture transformation. It introduces a network controller to implement centralized control from a global perspective, achieving objectives such as fast service deployment, traffic optimization, and network service openness.</a:t>
            </a:r>
          </a:p>
          <a:p>
            <a:pPr eaLnBrk="1" fontAlgn="ctr" hangingPunct="1"/>
            <a:endParaRPr lang="en-US" altLang="zh-CN" sz="1600" dirty="0">
              <a:latin typeface="Huawei Sans" panose="020C0503030203020204" pitchFamily="34" charset="0"/>
            </a:endParaRPr>
          </a:p>
        </p:txBody>
      </p:sp>
    </p:spTree>
    <p:extLst>
      <p:ext uri="{BB962C8B-B14F-4D97-AF65-F5344CB8AC3E}">
        <p14:creationId xmlns:p14="http://schemas.microsoft.com/office/powerpoint/2010/main" val="167211077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defTabSz="914034">
              <a:spcAft>
                <a:spcPts val="0"/>
              </a:spcAft>
              <a:defRPr/>
            </a:pPr>
            <a:r>
              <a:rPr lang="en-US" sz="3499" dirty="0">
                <a:latin typeface="Huawei Sans" panose="020C0503030203020204" pitchFamily="34" charset="0"/>
              </a:rPr>
              <a:t>Basic Network Automation</a:t>
            </a:r>
          </a:p>
        </p:txBody>
      </p:sp>
      <p:sp>
        <p:nvSpPr>
          <p:cNvPr id="33795" name="文本框 13"/>
          <p:cNvSpPr txBox="1">
            <a:spLocks noChangeArrowheads="1"/>
          </p:cNvSpPr>
          <p:nvPr/>
        </p:nvSpPr>
        <p:spPr bwMode="auto">
          <a:xfrm>
            <a:off x="446088" y="1257300"/>
            <a:ext cx="11299825" cy="1892826"/>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a:defRPr>
                <a:solidFill>
                  <a:schemeClr val="tx1"/>
                </a:solidFill>
                <a:latin typeface="Huawei Sans" panose="020C0503030203020204" pitchFamily="34" charset="0"/>
                <a:ea typeface="方正兰亭黑简体" panose="02000000000000000000" pitchFamily="2" charset="-122"/>
              </a:defRPr>
            </a:lvl1pPr>
            <a:lvl2pPr marL="742950" indent="-285750">
              <a:defRPr>
                <a:solidFill>
                  <a:schemeClr val="tx1"/>
                </a:solidFill>
                <a:latin typeface="Huawei Sans" panose="020C0503030203020204" pitchFamily="34" charset="0"/>
                <a:ea typeface="方正兰亭黑简体" panose="02000000000000000000" pitchFamily="2" charset="-122"/>
              </a:defRPr>
            </a:lvl2pPr>
            <a:lvl3pPr marL="1143000" indent="-228600">
              <a:defRPr>
                <a:solidFill>
                  <a:schemeClr val="tx1"/>
                </a:solidFill>
                <a:latin typeface="Huawei Sans" panose="020C0503030203020204" pitchFamily="34" charset="0"/>
                <a:ea typeface="方正兰亭黑简体" panose="02000000000000000000" pitchFamily="2" charset="-122"/>
              </a:defRPr>
            </a:lvl3pPr>
            <a:lvl4pPr marL="1600200" indent="-228600">
              <a:defRPr>
                <a:solidFill>
                  <a:schemeClr val="tx1"/>
                </a:solidFill>
                <a:latin typeface="Huawei Sans" panose="020C0503030203020204" pitchFamily="34" charset="0"/>
                <a:ea typeface="方正兰亭黑简体" panose="02000000000000000000" pitchFamily="2" charset="-122"/>
              </a:defRPr>
            </a:lvl4pPr>
            <a:lvl5pPr marL="2057400" indent="-228600">
              <a:defRPr>
                <a:solidFill>
                  <a:schemeClr val="tx1"/>
                </a:solidFill>
                <a:latin typeface="Huawei Sans" panose="020C0503030203020204" pitchFamily="34" charset="0"/>
                <a:ea typeface="方正兰亭黑简体" panose="02000000000000000000" pitchFamily="2" charset="-122"/>
              </a:defRPr>
            </a:lvl5pPr>
            <a:lvl6pPr marL="25146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6pPr>
            <a:lvl7pPr marL="29718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7pPr>
            <a:lvl8pPr marL="34290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8pPr>
            <a:lvl9pPr marL="38862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9pPr>
          </a:lstStyle>
          <a:p>
            <a:pPr eaLnBrk="1" fontAlgn="ctr" hangingPunct="1">
              <a:lnSpc>
                <a:spcPct val="130000"/>
              </a:lnSpc>
              <a:buFont typeface="Arial" panose="020B0604020202020204" pitchFamily="34" charset="0"/>
              <a:buChar char="•"/>
            </a:pPr>
            <a:r>
              <a:rPr lang="en-US" dirty="0">
                <a:latin typeface="Huawei Sans" panose="020C0503030203020204" pitchFamily="34" charset="0"/>
              </a:rPr>
              <a:t>Network automation means that tools are used to implement automatic network deployment, operation, and maintenance, gradually reducing the dependency on human resources.</a:t>
            </a:r>
          </a:p>
          <a:p>
            <a:pPr eaLnBrk="1" fontAlgn="ctr" hangingPunct="1">
              <a:lnSpc>
                <a:spcPct val="130000"/>
              </a:lnSpc>
              <a:buFont typeface="Arial" panose="020B0604020202020204" pitchFamily="34" charset="0"/>
              <a:buChar char="•"/>
            </a:pPr>
            <a:r>
              <a:rPr lang="en-US" dirty="0">
                <a:latin typeface="Huawei Sans" panose="020C0503030203020204" pitchFamily="34" charset="0"/>
              </a:rPr>
              <a:t>There are many open-source tools that implement network automation in the industry, such as </a:t>
            </a:r>
            <a:r>
              <a:rPr lang="en-US" dirty="0" err="1">
                <a:latin typeface="Huawei Sans" panose="020C0503030203020204" pitchFamily="34" charset="0"/>
              </a:rPr>
              <a:t>Ansible</a:t>
            </a:r>
            <a:r>
              <a:rPr lang="en-US" dirty="0">
                <a:latin typeface="Huawei Sans" panose="020C0503030203020204" pitchFamily="34" charset="0"/>
              </a:rPr>
              <a:t>, </a:t>
            </a:r>
            <a:r>
              <a:rPr lang="en-US" dirty="0" err="1">
                <a:latin typeface="Huawei Sans" panose="020C0503030203020204" pitchFamily="34" charset="0"/>
              </a:rPr>
              <a:t>SaltStack</a:t>
            </a:r>
            <a:r>
              <a:rPr lang="en-US" dirty="0">
                <a:latin typeface="Huawei Sans" panose="020C0503030203020204" pitchFamily="34" charset="0"/>
              </a:rPr>
              <a:t>, Puppet, and Chef. These tools connect to devices through SSH to implement batch operation and management, achieving basic network automation.</a:t>
            </a:r>
          </a:p>
        </p:txBody>
      </p:sp>
      <p:grpSp>
        <p:nvGrpSpPr>
          <p:cNvPr id="33796" name="组合 15"/>
          <p:cNvGrpSpPr>
            <a:grpSpLocks/>
          </p:cNvGrpSpPr>
          <p:nvPr/>
        </p:nvGrpSpPr>
        <p:grpSpPr bwMode="auto">
          <a:xfrm>
            <a:off x="2201863" y="3186146"/>
            <a:ext cx="8023225" cy="3116262"/>
            <a:chOff x="1934895" y="3024543"/>
            <a:chExt cx="8021785" cy="3116485"/>
          </a:xfrm>
        </p:grpSpPr>
        <p:sp>
          <p:nvSpPr>
            <p:cNvPr id="33797" name="椭圆 16"/>
            <p:cNvSpPr>
              <a:spLocks noChangeArrowheads="1"/>
            </p:cNvSpPr>
            <p:nvPr/>
          </p:nvSpPr>
          <p:spPr bwMode="auto">
            <a:xfrm>
              <a:off x="5455341" y="4256695"/>
              <a:ext cx="1944180" cy="1791311"/>
            </a:xfrm>
            <a:prstGeom prst="ellipse">
              <a:avLst/>
            </a:prstGeom>
            <a:solidFill>
              <a:srgbClr val="00B0F0"/>
            </a:solidFill>
            <a:ln w="9525" algn="ctr">
              <a:solidFill>
                <a:srgbClr val="99DFF9"/>
              </a:solidFill>
              <a:round/>
              <a:headEnd/>
              <a:tailEnd/>
            </a:ln>
          </p:spPr>
          <p:txBody>
            <a:bodyPr lIns="0" tIns="0" rIns="0" bIns="0" anchor="ctr" anchorCtr="1"/>
            <a:lstStyle>
              <a:lvl1pPr>
                <a:defRPr>
                  <a:solidFill>
                    <a:schemeClr val="tx1"/>
                  </a:solidFill>
                  <a:latin typeface="Huawei Sans" panose="020C0503030203020204" pitchFamily="34" charset="0"/>
                  <a:ea typeface="方正兰亭黑简体" panose="02000000000000000000" pitchFamily="2" charset="-122"/>
                </a:defRPr>
              </a:lvl1pPr>
              <a:lvl2pPr marL="742950" indent="-285750">
                <a:defRPr>
                  <a:solidFill>
                    <a:schemeClr val="tx1"/>
                  </a:solidFill>
                  <a:latin typeface="Huawei Sans" panose="020C0503030203020204" pitchFamily="34" charset="0"/>
                  <a:ea typeface="方正兰亭黑简体" panose="02000000000000000000" pitchFamily="2" charset="-122"/>
                </a:defRPr>
              </a:lvl2pPr>
              <a:lvl3pPr marL="1143000" indent="-228600">
                <a:defRPr>
                  <a:solidFill>
                    <a:schemeClr val="tx1"/>
                  </a:solidFill>
                  <a:latin typeface="Huawei Sans" panose="020C0503030203020204" pitchFamily="34" charset="0"/>
                  <a:ea typeface="方正兰亭黑简体" panose="02000000000000000000" pitchFamily="2" charset="-122"/>
                </a:defRPr>
              </a:lvl3pPr>
              <a:lvl4pPr marL="1600200" indent="-228600">
                <a:defRPr>
                  <a:solidFill>
                    <a:schemeClr val="tx1"/>
                  </a:solidFill>
                  <a:latin typeface="Huawei Sans" panose="020C0503030203020204" pitchFamily="34" charset="0"/>
                  <a:ea typeface="方正兰亭黑简体" panose="02000000000000000000" pitchFamily="2" charset="-122"/>
                </a:defRPr>
              </a:lvl4pPr>
              <a:lvl5pPr marL="2057400" indent="-228600">
                <a:defRPr>
                  <a:solidFill>
                    <a:schemeClr val="tx1"/>
                  </a:solidFill>
                  <a:latin typeface="Huawei Sans" panose="020C0503030203020204" pitchFamily="34" charset="0"/>
                  <a:ea typeface="方正兰亭黑简体" panose="02000000000000000000" pitchFamily="2" charset="-122"/>
                </a:defRPr>
              </a:lvl5pPr>
              <a:lvl6pPr marL="25146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6pPr>
              <a:lvl7pPr marL="29718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7pPr>
              <a:lvl8pPr marL="34290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8pPr>
              <a:lvl9pPr marL="38862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9pPr>
            </a:lstStyle>
            <a:p>
              <a:pPr algn="ctr" eaLnBrk="1" fontAlgn="ctr" hangingPunct="1"/>
              <a:r>
                <a:rPr lang="en-US" sz="1600" b="1" dirty="0">
                  <a:solidFill>
                    <a:schemeClr val="bg1"/>
                  </a:solidFill>
                  <a:latin typeface="Huawei Sans" panose="020C0503030203020204" pitchFamily="34" charset="0"/>
                </a:rPr>
                <a:t>Python</a:t>
              </a:r>
            </a:p>
          </p:txBody>
        </p:sp>
        <p:sp>
          <p:nvSpPr>
            <p:cNvPr id="33798" name="椭圆 17"/>
            <p:cNvSpPr>
              <a:spLocks noChangeArrowheads="1"/>
            </p:cNvSpPr>
            <p:nvPr/>
          </p:nvSpPr>
          <p:spPr bwMode="auto">
            <a:xfrm>
              <a:off x="3044602" y="3164352"/>
              <a:ext cx="1044610" cy="1044610"/>
            </a:xfrm>
            <a:prstGeom prst="ellipse">
              <a:avLst/>
            </a:prstGeom>
            <a:solidFill>
              <a:srgbClr val="00B0F0"/>
            </a:solidFill>
            <a:ln w="9525" algn="ctr">
              <a:solidFill>
                <a:srgbClr val="99DFF9"/>
              </a:solidFill>
              <a:round/>
              <a:headEnd/>
              <a:tailEnd/>
            </a:ln>
          </p:spPr>
          <p:txBody>
            <a:bodyPr lIns="0" tIns="0" rIns="0" bIns="0" anchor="ctr" anchorCtr="1"/>
            <a:lstStyle>
              <a:lvl1pPr>
                <a:defRPr>
                  <a:solidFill>
                    <a:schemeClr val="tx1"/>
                  </a:solidFill>
                  <a:latin typeface="Huawei Sans" panose="020C0503030203020204" pitchFamily="34" charset="0"/>
                  <a:ea typeface="方正兰亭黑简体" panose="02000000000000000000" pitchFamily="2" charset="-122"/>
                </a:defRPr>
              </a:lvl1pPr>
              <a:lvl2pPr marL="742950" indent="-285750">
                <a:defRPr>
                  <a:solidFill>
                    <a:schemeClr val="tx1"/>
                  </a:solidFill>
                  <a:latin typeface="Huawei Sans" panose="020C0503030203020204" pitchFamily="34" charset="0"/>
                  <a:ea typeface="方正兰亭黑简体" panose="02000000000000000000" pitchFamily="2" charset="-122"/>
                </a:defRPr>
              </a:lvl2pPr>
              <a:lvl3pPr marL="1143000" indent="-228600">
                <a:defRPr>
                  <a:solidFill>
                    <a:schemeClr val="tx1"/>
                  </a:solidFill>
                  <a:latin typeface="Huawei Sans" panose="020C0503030203020204" pitchFamily="34" charset="0"/>
                  <a:ea typeface="方正兰亭黑简体" panose="02000000000000000000" pitchFamily="2" charset="-122"/>
                </a:defRPr>
              </a:lvl3pPr>
              <a:lvl4pPr marL="1600200" indent="-228600">
                <a:defRPr>
                  <a:solidFill>
                    <a:schemeClr val="tx1"/>
                  </a:solidFill>
                  <a:latin typeface="Huawei Sans" panose="020C0503030203020204" pitchFamily="34" charset="0"/>
                  <a:ea typeface="方正兰亭黑简体" panose="02000000000000000000" pitchFamily="2" charset="-122"/>
                </a:defRPr>
              </a:lvl4pPr>
              <a:lvl5pPr marL="2057400" indent="-228600">
                <a:defRPr>
                  <a:solidFill>
                    <a:schemeClr val="tx1"/>
                  </a:solidFill>
                  <a:latin typeface="Huawei Sans" panose="020C0503030203020204" pitchFamily="34" charset="0"/>
                  <a:ea typeface="方正兰亭黑简体" panose="02000000000000000000" pitchFamily="2" charset="-122"/>
                </a:defRPr>
              </a:lvl5pPr>
              <a:lvl6pPr marL="25146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6pPr>
              <a:lvl7pPr marL="29718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7pPr>
              <a:lvl8pPr marL="34290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8pPr>
              <a:lvl9pPr marL="38862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9pPr>
            </a:lstStyle>
            <a:p>
              <a:pPr algn="ctr" eaLnBrk="1" fontAlgn="ctr" hangingPunct="1"/>
              <a:r>
                <a:rPr lang="en-US" sz="1200" b="1" dirty="0">
                  <a:solidFill>
                    <a:schemeClr val="bg1"/>
                  </a:solidFill>
                  <a:latin typeface="Huawei Sans" panose="020C0503030203020204" pitchFamily="34" charset="0"/>
                </a:rPr>
                <a:t>Chef</a:t>
              </a:r>
            </a:p>
          </p:txBody>
        </p:sp>
        <p:sp>
          <p:nvSpPr>
            <p:cNvPr id="33799" name="椭圆 18"/>
            <p:cNvSpPr>
              <a:spLocks noChangeArrowheads="1"/>
            </p:cNvSpPr>
            <p:nvPr/>
          </p:nvSpPr>
          <p:spPr bwMode="auto">
            <a:xfrm>
              <a:off x="1934895" y="4392352"/>
              <a:ext cx="1632012" cy="1559066"/>
            </a:xfrm>
            <a:prstGeom prst="ellipse">
              <a:avLst/>
            </a:prstGeom>
            <a:solidFill>
              <a:srgbClr val="00B0F0"/>
            </a:solidFill>
            <a:ln w="9525" algn="ctr">
              <a:solidFill>
                <a:srgbClr val="99DFF9"/>
              </a:solidFill>
              <a:round/>
              <a:headEnd/>
              <a:tailEnd/>
            </a:ln>
          </p:spPr>
          <p:txBody>
            <a:bodyPr lIns="0" tIns="0" rIns="0" bIns="0" anchor="ctr" anchorCtr="1"/>
            <a:lstStyle>
              <a:lvl1pPr>
                <a:defRPr>
                  <a:solidFill>
                    <a:schemeClr val="tx1"/>
                  </a:solidFill>
                  <a:latin typeface="Huawei Sans" panose="020C0503030203020204" pitchFamily="34" charset="0"/>
                  <a:ea typeface="方正兰亭黑简体" panose="02000000000000000000" pitchFamily="2" charset="-122"/>
                </a:defRPr>
              </a:lvl1pPr>
              <a:lvl2pPr marL="742950" indent="-285750">
                <a:defRPr>
                  <a:solidFill>
                    <a:schemeClr val="tx1"/>
                  </a:solidFill>
                  <a:latin typeface="Huawei Sans" panose="020C0503030203020204" pitchFamily="34" charset="0"/>
                  <a:ea typeface="方正兰亭黑简体" panose="02000000000000000000" pitchFamily="2" charset="-122"/>
                </a:defRPr>
              </a:lvl2pPr>
              <a:lvl3pPr marL="1143000" indent="-228600">
                <a:defRPr>
                  <a:solidFill>
                    <a:schemeClr val="tx1"/>
                  </a:solidFill>
                  <a:latin typeface="Huawei Sans" panose="020C0503030203020204" pitchFamily="34" charset="0"/>
                  <a:ea typeface="方正兰亭黑简体" panose="02000000000000000000" pitchFamily="2" charset="-122"/>
                </a:defRPr>
              </a:lvl3pPr>
              <a:lvl4pPr marL="1600200" indent="-228600">
                <a:defRPr>
                  <a:solidFill>
                    <a:schemeClr val="tx1"/>
                  </a:solidFill>
                  <a:latin typeface="Huawei Sans" panose="020C0503030203020204" pitchFamily="34" charset="0"/>
                  <a:ea typeface="方正兰亭黑简体" panose="02000000000000000000" pitchFamily="2" charset="-122"/>
                </a:defRPr>
              </a:lvl4pPr>
              <a:lvl5pPr marL="2057400" indent="-228600">
                <a:defRPr>
                  <a:solidFill>
                    <a:schemeClr val="tx1"/>
                  </a:solidFill>
                  <a:latin typeface="Huawei Sans" panose="020C0503030203020204" pitchFamily="34" charset="0"/>
                  <a:ea typeface="方正兰亭黑简体" panose="02000000000000000000" pitchFamily="2" charset="-122"/>
                </a:defRPr>
              </a:lvl5pPr>
              <a:lvl6pPr marL="25146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6pPr>
              <a:lvl7pPr marL="29718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7pPr>
              <a:lvl8pPr marL="34290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8pPr>
              <a:lvl9pPr marL="38862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9pPr>
            </a:lstStyle>
            <a:p>
              <a:pPr algn="ctr" eaLnBrk="1" fontAlgn="ctr" hangingPunct="1"/>
              <a:r>
                <a:rPr lang="en-US" sz="1600" b="1" dirty="0" err="1">
                  <a:solidFill>
                    <a:schemeClr val="bg1"/>
                  </a:solidFill>
                  <a:latin typeface="Huawei Sans" panose="020C0503030203020204" pitchFamily="34" charset="0"/>
                </a:rPr>
                <a:t>Ansible</a:t>
              </a:r>
              <a:endParaRPr lang="en-US" sz="1600" b="1" dirty="0">
                <a:solidFill>
                  <a:schemeClr val="bg1"/>
                </a:solidFill>
                <a:latin typeface="Huawei Sans" panose="020C0503030203020204" pitchFamily="34" charset="0"/>
              </a:endParaRPr>
            </a:p>
          </p:txBody>
        </p:sp>
        <p:sp>
          <p:nvSpPr>
            <p:cNvPr id="33800" name="椭圆 19"/>
            <p:cNvSpPr>
              <a:spLocks noChangeArrowheads="1"/>
            </p:cNvSpPr>
            <p:nvPr/>
          </p:nvSpPr>
          <p:spPr bwMode="auto">
            <a:xfrm>
              <a:off x="4028811" y="4043937"/>
              <a:ext cx="1245583" cy="1202509"/>
            </a:xfrm>
            <a:prstGeom prst="ellipse">
              <a:avLst/>
            </a:prstGeom>
            <a:solidFill>
              <a:srgbClr val="00B0F0"/>
            </a:solidFill>
            <a:ln>
              <a:noFill/>
            </a:ln>
            <a:extLst>
              <a:ext uri="{91240B29-F687-4F45-9708-019B960494DF}">
                <a14:hiddenLine xmlns:a14="http://schemas.microsoft.com/office/drawing/2010/main" w="9525" algn="ctr">
                  <a:solidFill>
                    <a:srgbClr val="000000"/>
                  </a:solidFill>
                  <a:round/>
                  <a:headEnd/>
                  <a:tailEnd/>
                </a14:hiddenLine>
              </a:ext>
            </a:extLst>
          </p:spPr>
          <p:txBody>
            <a:bodyPr lIns="0" tIns="0" rIns="0" bIns="0" anchor="ctr" anchorCtr="1"/>
            <a:lstStyle>
              <a:lvl1pPr>
                <a:defRPr>
                  <a:solidFill>
                    <a:schemeClr val="tx1"/>
                  </a:solidFill>
                  <a:latin typeface="Huawei Sans" panose="020C0503030203020204" pitchFamily="34" charset="0"/>
                  <a:ea typeface="方正兰亭黑简体" panose="02000000000000000000" pitchFamily="2" charset="-122"/>
                </a:defRPr>
              </a:lvl1pPr>
              <a:lvl2pPr marL="742950" indent="-285750">
                <a:defRPr>
                  <a:solidFill>
                    <a:schemeClr val="tx1"/>
                  </a:solidFill>
                  <a:latin typeface="Huawei Sans" panose="020C0503030203020204" pitchFamily="34" charset="0"/>
                  <a:ea typeface="方正兰亭黑简体" panose="02000000000000000000" pitchFamily="2" charset="-122"/>
                </a:defRPr>
              </a:lvl2pPr>
              <a:lvl3pPr marL="1143000" indent="-228600">
                <a:defRPr>
                  <a:solidFill>
                    <a:schemeClr val="tx1"/>
                  </a:solidFill>
                  <a:latin typeface="Huawei Sans" panose="020C0503030203020204" pitchFamily="34" charset="0"/>
                  <a:ea typeface="方正兰亭黑简体" panose="02000000000000000000" pitchFamily="2" charset="-122"/>
                </a:defRPr>
              </a:lvl3pPr>
              <a:lvl4pPr marL="1600200" indent="-228600">
                <a:defRPr>
                  <a:solidFill>
                    <a:schemeClr val="tx1"/>
                  </a:solidFill>
                  <a:latin typeface="Huawei Sans" panose="020C0503030203020204" pitchFamily="34" charset="0"/>
                  <a:ea typeface="方正兰亭黑简体" panose="02000000000000000000" pitchFamily="2" charset="-122"/>
                </a:defRPr>
              </a:lvl4pPr>
              <a:lvl5pPr marL="2057400" indent="-228600">
                <a:defRPr>
                  <a:solidFill>
                    <a:schemeClr val="tx1"/>
                  </a:solidFill>
                  <a:latin typeface="Huawei Sans" panose="020C0503030203020204" pitchFamily="34" charset="0"/>
                  <a:ea typeface="方正兰亭黑简体" panose="02000000000000000000" pitchFamily="2" charset="-122"/>
                </a:defRPr>
              </a:lvl5pPr>
              <a:lvl6pPr marL="25146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6pPr>
              <a:lvl7pPr marL="29718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7pPr>
              <a:lvl8pPr marL="34290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8pPr>
              <a:lvl9pPr marL="38862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9pPr>
            </a:lstStyle>
            <a:p>
              <a:pPr algn="ctr" eaLnBrk="1" fontAlgn="ctr" hangingPunct="1"/>
              <a:r>
                <a:rPr lang="en-US" sz="1200" dirty="0">
                  <a:solidFill>
                    <a:schemeClr val="bg1"/>
                  </a:solidFill>
                  <a:latin typeface="Huawei Sans" panose="020C0503030203020204" pitchFamily="34" charset="0"/>
                </a:rPr>
                <a:t>NMS tool</a:t>
              </a:r>
            </a:p>
          </p:txBody>
        </p:sp>
        <p:sp>
          <p:nvSpPr>
            <p:cNvPr id="33801" name="椭圆 20"/>
            <p:cNvSpPr>
              <a:spLocks noChangeArrowheads="1"/>
            </p:cNvSpPr>
            <p:nvPr/>
          </p:nvSpPr>
          <p:spPr bwMode="auto">
            <a:xfrm>
              <a:off x="7711782" y="4728050"/>
              <a:ext cx="1038054" cy="1038054"/>
            </a:xfrm>
            <a:prstGeom prst="ellipse">
              <a:avLst/>
            </a:prstGeom>
            <a:solidFill>
              <a:srgbClr val="00B0F0"/>
            </a:solidFill>
            <a:ln>
              <a:noFill/>
            </a:ln>
            <a:extLst>
              <a:ext uri="{91240B29-F687-4F45-9708-019B960494DF}">
                <a14:hiddenLine xmlns:a14="http://schemas.microsoft.com/office/drawing/2010/main" w="9525" algn="ctr">
                  <a:solidFill>
                    <a:srgbClr val="000000"/>
                  </a:solidFill>
                  <a:round/>
                  <a:headEnd/>
                  <a:tailEnd/>
                </a14:hiddenLine>
              </a:ext>
            </a:extLst>
          </p:spPr>
          <p:txBody>
            <a:bodyPr lIns="0" tIns="0" rIns="0" bIns="0" anchor="ctr" anchorCtr="1"/>
            <a:lstStyle>
              <a:lvl1pPr>
                <a:defRPr>
                  <a:solidFill>
                    <a:schemeClr val="tx1"/>
                  </a:solidFill>
                  <a:latin typeface="Huawei Sans" panose="020C0503030203020204" pitchFamily="34" charset="0"/>
                  <a:ea typeface="方正兰亭黑简体" panose="02000000000000000000" pitchFamily="2" charset="-122"/>
                </a:defRPr>
              </a:lvl1pPr>
              <a:lvl2pPr marL="742950" indent="-285750">
                <a:defRPr>
                  <a:solidFill>
                    <a:schemeClr val="tx1"/>
                  </a:solidFill>
                  <a:latin typeface="Huawei Sans" panose="020C0503030203020204" pitchFamily="34" charset="0"/>
                  <a:ea typeface="方正兰亭黑简体" panose="02000000000000000000" pitchFamily="2" charset="-122"/>
                </a:defRPr>
              </a:lvl2pPr>
              <a:lvl3pPr marL="1143000" indent="-228600">
                <a:defRPr>
                  <a:solidFill>
                    <a:schemeClr val="tx1"/>
                  </a:solidFill>
                  <a:latin typeface="Huawei Sans" panose="020C0503030203020204" pitchFamily="34" charset="0"/>
                  <a:ea typeface="方正兰亭黑简体" panose="02000000000000000000" pitchFamily="2" charset="-122"/>
                </a:defRPr>
              </a:lvl3pPr>
              <a:lvl4pPr marL="1600200" indent="-228600">
                <a:defRPr>
                  <a:solidFill>
                    <a:schemeClr val="tx1"/>
                  </a:solidFill>
                  <a:latin typeface="Huawei Sans" panose="020C0503030203020204" pitchFamily="34" charset="0"/>
                  <a:ea typeface="方正兰亭黑简体" panose="02000000000000000000" pitchFamily="2" charset="-122"/>
                </a:defRPr>
              </a:lvl4pPr>
              <a:lvl5pPr marL="2057400" indent="-228600">
                <a:defRPr>
                  <a:solidFill>
                    <a:schemeClr val="tx1"/>
                  </a:solidFill>
                  <a:latin typeface="Huawei Sans" panose="020C0503030203020204" pitchFamily="34" charset="0"/>
                  <a:ea typeface="方正兰亭黑简体" panose="02000000000000000000" pitchFamily="2" charset="-122"/>
                </a:defRPr>
              </a:lvl5pPr>
              <a:lvl6pPr marL="25146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6pPr>
              <a:lvl7pPr marL="29718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7pPr>
              <a:lvl8pPr marL="34290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8pPr>
              <a:lvl9pPr marL="38862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9pPr>
            </a:lstStyle>
            <a:p>
              <a:pPr algn="ctr" eaLnBrk="1" fontAlgn="ctr" hangingPunct="1"/>
              <a:r>
                <a:rPr lang="en-US" sz="1200" b="1" dirty="0">
                  <a:solidFill>
                    <a:schemeClr val="bg1"/>
                  </a:solidFill>
                  <a:latin typeface="Huawei Sans" panose="020C0503030203020204" pitchFamily="34" charset="0"/>
                </a:rPr>
                <a:t>Automation scripts</a:t>
              </a:r>
            </a:p>
          </p:txBody>
        </p:sp>
        <p:sp>
          <p:nvSpPr>
            <p:cNvPr id="33802" name="椭圆 21"/>
            <p:cNvSpPr>
              <a:spLocks noChangeArrowheads="1"/>
            </p:cNvSpPr>
            <p:nvPr/>
          </p:nvSpPr>
          <p:spPr bwMode="auto">
            <a:xfrm>
              <a:off x="7062998" y="3024543"/>
              <a:ext cx="1488120" cy="1421606"/>
            </a:xfrm>
            <a:prstGeom prst="ellipse">
              <a:avLst/>
            </a:prstGeom>
            <a:solidFill>
              <a:srgbClr val="00B0F0"/>
            </a:solidFill>
            <a:ln w="9525" algn="ctr">
              <a:solidFill>
                <a:srgbClr val="99DFF9"/>
              </a:solidFill>
              <a:round/>
              <a:headEnd/>
              <a:tailEnd/>
            </a:ln>
          </p:spPr>
          <p:txBody>
            <a:bodyPr lIns="0" tIns="0" rIns="0" bIns="0" anchor="ctr" anchorCtr="1"/>
            <a:lstStyle>
              <a:lvl1pPr>
                <a:defRPr>
                  <a:solidFill>
                    <a:schemeClr val="tx1"/>
                  </a:solidFill>
                  <a:latin typeface="Huawei Sans" panose="020C0503030203020204" pitchFamily="34" charset="0"/>
                  <a:ea typeface="方正兰亭黑简体" panose="02000000000000000000" pitchFamily="2" charset="-122"/>
                </a:defRPr>
              </a:lvl1pPr>
              <a:lvl2pPr marL="742950" indent="-285750">
                <a:defRPr>
                  <a:solidFill>
                    <a:schemeClr val="tx1"/>
                  </a:solidFill>
                  <a:latin typeface="Huawei Sans" panose="020C0503030203020204" pitchFamily="34" charset="0"/>
                  <a:ea typeface="方正兰亭黑简体" panose="02000000000000000000" pitchFamily="2" charset="-122"/>
                </a:defRPr>
              </a:lvl2pPr>
              <a:lvl3pPr marL="1143000" indent="-228600">
                <a:defRPr>
                  <a:solidFill>
                    <a:schemeClr val="tx1"/>
                  </a:solidFill>
                  <a:latin typeface="Huawei Sans" panose="020C0503030203020204" pitchFamily="34" charset="0"/>
                  <a:ea typeface="方正兰亭黑简体" panose="02000000000000000000" pitchFamily="2" charset="-122"/>
                </a:defRPr>
              </a:lvl3pPr>
              <a:lvl4pPr marL="1600200" indent="-228600">
                <a:defRPr>
                  <a:solidFill>
                    <a:schemeClr val="tx1"/>
                  </a:solidFill>
                  <a:latin typeface="Huawei Sans" panose="020C0503030203020204" pitchFamily="34" charset="0"/>
                  <a:ea typeface="方正兰亭黑简体" panose="02000000000000000000" pitchFamily="2" charset="-122"/>
                </a:defRPr>
              </a:lvl4pPr>
              <a:lvl5pPr marL="2057400" indent="-228600">
                <a:defRPr>
                  <a:solidFill>
                    <a:schemeClr val="tx1"/>
                  </a:solidFill>
                  <a:latin typeface="Huawei Sans" panose="020C0503030203020204" pitchFamily="34" charset="0"/>
                  <a:ea typeface="方正兰亭黑简体" panose="02000000000000000000" pitchFamily="2" charset="-122"/>
                </a:defRPr>
              </a:lvl5pPr>
              <a:lvl6pPr marL="25146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6pPr>
              <a:lvl7pPr marL="29718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7pPr>
              <a:lvl8pPr marL="34290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8pPr>
              <a:lvl9pPr marL="38862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9pPr>
            </a:lstStyle>
            <a:p>
              <a:pPr algn="ctr" eaLnBrk="1" fontAlgn="ctr" hangingPunct="1"/>
              <a:r>
                <a:rPr lang="en-US" sz="1200" b="1" dirty="0" err="1">
                  <a:solidFill>
                    <a:schemeClr val="bg1"/>
                  </a:solidFill>
                  <a:latin typeface="Huawei Sans" panose="020C0503030203020204" pitchFamily="34" charset="0"/>
                </a:rPr>
                <a:t>SaltStack</a:t>
              </a:r>
              <a:endParaRPr lang="en-US" sz="1200" b="1" dirty="0">
                <a:solidFill>
                  <a:schemeClr val="bg1"/>
                </a:solidFill>
                <a:latin typeface="Huawei Sans" panose="020C0503030203020204" pitchFamily="34" charset="0"/>
              </a:endParaRPr>
            </a:p>
          </p:txBody>
        </p:sp>
        <p:sp>
          <p:nvSpPr>
            <p:cNvPr id="33803" name="椭圆 22"/>
            <p:cNvSpPr>
              <a:spLocks noChangeArrowheads="1"/>
            </p:cNvSpPr>
            <p:nvPr/>
          </p:nvSpPr>
          <p:spPr bwMode="auto">
            <a:xfrm>
              <a:off x="9062098" y="5246446"/>
              <a:ext cx="894582" cy="894582"/>
            </a:xfrm>
            <a:prstGeom prst="ellipse">
              <a:avLst/>
            </a:prstGeom>
            <a:solidFill>
              <a:srgbClr val="00B0F0"/>
            </a:solidFill>
            <a:ln>
              <a:noFill/>
            </a:ln>
            <a:extLst>
              <a:ext uri="{91240B29-F687-4F45-9708-019B960494DF}">
                <a14:hiddenLine xmlns:a14="http://schemas.microsoft.com/office/drawing/2010/main" w="9525" algn="ctr">
                  <a:solidFill>
                    <a:srgbClr val="000000"/>
                  </a:solidFill>
                  <a:round/>
                  <a:headEnd/>
                  <a:tailEnd/>
                </a14:hiddenLine>
              </a:ext>
            </a:extLst>
          </p:spPr>
          <p:txBody>
            <a:bodyPr lIns="0" tIns="0" rIns="0" bIns="0" anchor="ctr" anchorCtr="1"/>
            <a:lstStyle>
              <a:lvl1pPr>
                <a:defRPr>
                  <a:solidFill>
                    <a:schemeClr val="tx1"/>
                  </a:solidFill>
                  <a:latin typeface="Huawei Sans" panose="020C0503030203020204" pitchFamily="34" charset="0"/>
                  <a:ea typeface="方正兰亭黑简体" panose="02000000000000000000" pitchFamily="2" charset="-122"/>
                </a:defRPr>
              </a:lvl1pPr>
              <a:lvl2pPr marL="742950" indent="-285750">
                <a:defRPr>
                  <a:solidFill>
                    <a:schemeClr val="tx1"/>
                  </a:solidFill>
                  <a:latin typeface="Huawei Sans" panose="020C0503030203020204" pitchFamily="34" charset="0"/>
                  <a:ea typeface="方正兰亭黑简体" panose="02000000000000000000" pitchFamily="2" charset="-122"/>
                </a:defRPr>
              </a:lvl2pPr>
              <a:lvl3pPr marL="1143000" indent="-228600">
                <a:defRPr>
                  <a:solidFill>
                    <a:schemeClr val="tx1"/>
                  </a:solidFill>
                  <a:latin typeface="Huawei Sans" panose="020C0503030203020204" pitchFamily="34" charset="0"/>
                  <a:ea typeface="方正兰亭黑简体" panose="02000000000000000000" pitchFamily="2" charset="-122"/>
                </a:defRPr>
              </a:lvl3pPr>
              <a:lvl4pPr marL="1600200" indent="-228600">
                <a:defRPr>
                  <a:solidFill>
                    <a:schemeClr val="tx1"/>
                  </a:solidFill>
                  <a:latin typeface="Huawei Sans" panose="020C0503030203020204" pitchFamily="34" charset="0"/>
                  <a:ea typeface="方正兰亭黑简体" panose="02000000000000000000" pitchFamily="2" charset="-122"/>
                </a:defRPr>
              </a:lvl4pPr>
              <a:lvl5pPr marL="2057400" indent="-228600">
                <a:defRPr>
                  <a:solidFill>
                    <a:schemeClr val="tx1"/>
                  </a:solidFill>
                  <a:latin typeface="Huawei Sans" panose="020C0503030203020204" pitchFamily="34" charset="0"/>
                  <a:ea typeface="方正兰亭黑简体" panose="02000000000000000000" pitchFamily="2" charset="-122"/>
                </a:defRPr>
              </a:lvl5pPr>
              <a:lvl6pPr marL="25146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6pPr>
              <a:lvl7pPr marL="29718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7pPr>
              <a:lvl8pPr marL="34290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8pPr>
              <a:lvl9pPr marL="38862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9pPr>
            </a:lstStyle>
            <a:p>
              <a:pPr algn="ctr" eaLnBrk="1" fontAlgn="ctr" hangingPunct="1"/>
              <a:r>
                <a:rPr lang="en-US" sz="1200" dirty="0">
                  <a:solidFill>
                    <a:schemeClr val="bg1"/>
                  </a:solidFill>
                  <a:latin typeface="Huawei Sans" panose="020C0503030203020204" pitchFamily="34" charset="0"/>
                </a:rPr>
                <a:t>Shell</a:t>
              </a:r>
            </a:p>
          </p:txBody>
        </p:sp>
        <p:sp>
          <p:nvSpPr>
            <p:cNvPr id="33804" name="矩形 23"/>
            <p:cNvSpPr>
              <a:spLocks noChangeArrowheads="1"/>
            </p:cNvSpPr>
            <p:nvPr/>
          </p:nvSpPr>
          <p:spPr bwMode="auto">
            <a:xfrm>
              <a:off x="4265300" y="3329082"/>
              <a:ext cx="2621611" cy="4320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round/>
                  <a:headEnd/>
                  <a:tailEnd/>
                </a14:hiddenLine>
              </a:ext>
            </a:extLst>
          </p:spPr>
          <p:txBody>
            <a:bodyPr anchor="ctr" anchorCtr="1"/>
            <a:lstStyle>
              <a:lvl1pPr>
                <a:defRPr>
                  <a:solidFill>
                    <a:schemeClr val="tx1"/>
                  </a:solidFill>
                  <a:latin typeface="Huawei Sans" panose="020C0503030203020204" pitchFamily="34" charset="0"/>
                  <a:ea typeface="方正兰亭黑简体" panose="02000000000000000000" pitchFamily="2" charset="-122"/>
                </a:defRPr>
              </a:lvl1pPr>
              <a:lvl2pPr marL="742950" indent="-285750">
                <a:defRPr>
                  <a:solidFill>
                    <a:schemeClr val="tx1"/>
                  </a:solidFill>
                  <a:latin typeface="Huawei Sans" panose="020C0503030203020204" pitchFamily="34" charset="0"/>
                  <a:ea typeface="方正兰亭黑简体" panose="02000000000000000000" pitchFamily="2" charset="-122"/>
                </a:defRPr>
              </a:lvl2pPr>
              <a:lvl3pPr marL="1143000" indent="-228600">
                <a:defRPr>
                  <a:solidFill>
                    <a:schemeClr val="tx1"/>
                  </a:solidFill>
                  <a:latin typeface="Huawei Sans" panose="020C0503030203020204" pitchFamily="34" charset="0"/>
                  <a:ea typeface="方正兰亭黑简体" panose="02000000000000000000" pitchFamily="2" charset="-122"/>
                </a:defRPr>
              </a:lvl3pPr>
              <a:lvl4pPr marL="1600200" indent="-228600">
                <a:defRPr>
                  <a:solidFill>
                    <a:schemeClr val="tx1"/>
                  </a:solidFill>
                  <a:latin typeface="Huawei Sans" panose="020C0503030203020204" pitchFamily="34" charset="0"/>
                  <a:ea typeface="方正兰亭黑简体" panose="02000000000000000000" pitchFamily="2" charset="-122"/>
                </a:defRPr>
              </a:lvl4pPr>
              <a:lvl5pPr marL="2057400" indent="-228600">
                <a:defRPr>
                  <a:solidFill>
                    <a:schemeClr val="tx1"/>
                  </a:solidFill>
                  <a:latin typeface="Huawei Sans" panose="020C0503030203020204" pitchFamily="34" charset="0"/>
                  <a:ea typeface="方正兰亭黑简体" panose="02000000000000000000" pitchFamily="2" charset="-122"/>
                </a:defRPr>
              </a:lvl5pPr>
              <a:lvl6pPr marL="25146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6pPr>
              <a:lvl7pPr marL="29718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7pPr>
              <a:lvl8pPr marL="34290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8pPr>
              <a:lvl9pPr marL="38862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9pPr>
            </a:lstStyle>
            <a:p>
              <a:pPr algn="ctr" eaLnBrk="1" fontAlgn="ctr" hangingPunct="1"/>
              <a:r>
                <a:rPr lang="en-US" dirty="0">
                  <a:solidFill>
                    <a:srgbClr val="0070C0"/>
                  </a:solidFill>
                  <a:latin typeface="Huawei Sans" panose="020C0503030203020204" pitchFamily="34" charset="0"/>
                </a:rPr>
                <a:t>Network automation keywords</a:t>
              </a:r>
            </a:p>
          </p:txBody>
        </p:sp>
      </p:grpSp>
    </p:spTree>
    <p:extLst>
      <p:ext uri="{BB962C8B-B14F-4D97-AF65-F5344CB8AC3E}">
        <p14:creationId xmlns:p14="http://schemas.microsoft.com/office/powerpoint/2010/main" val="142127362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defTabSz="914034">
              <a:spcAft>
                <a:spcPts val="0"/>
              </a:spcAft>
              <a:defRPr/>
            </a:pPr>
            <a:r>
              <a:rPr lang="en-US" sz="3499" dirty="0">
                <a:latin typeface="Huawei Sans" panose="020C0503030203020204" pitchFamily="34" charset="0"/>
              </a:rPr>
              <a:t>Development of Network Automation</a:t>
            </a:r>
          </a:p>
        </p:txBody>
      </p:sp>
      <p:sp>
        <p:nvSpPr>
          <p:cNvPr id="35843" name="文本占位符 2"/>
          <p:cNvSpPr txBox="1">
            <a:spLocks/>
          </p:cNvSpPr>
          <p:nvPr/>
        </p:nvSpPr>
        <p:spPr bwMode="auto">
          <a:xfrm>
            <a:off x="468313" y="1233488"/>
            <a:ext cx="11276012" cy="1674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01625" indent="-301625" defTabSz="912813">
              <a:lnSpc>
                <a:spcPct val="140000"/>
              </a:lnSpc>
              <a:spcBef>
                <a:spcPts val="788"/>
              </a:spcBef>
              <a:buFont typeface="Arial" panose="020B0604020202020204" pitchFamily="34" charset="0"/>
              <a:buChar char="•"/>
              <a:defRPr sz="2100">
                <a:solidFill>
                  <a:schemeClr val="tx1"/>
                </a:solidFill>
                <a:latin typeface="Huawei Sans" panose="020C0503030203020204" pitchFamily="34" charset="0"/>
                <a:ea typeface="方正兰亭黑简体" panose="02000000000000000000" pitchFamily="2" charset="-122"/>
              </a:defRPr>
            </a:lvl1pPr>
            <a:lvl2pPr marL="654050" indent="-250825" defTabSz="912813">
              <a:lnSpc>
                <a:spcPct val="140000"/>
              </a:lnSpc>
              <a:spcBef>
                <a:spcPts val="725"/>
              </a:spcBef>
              <a:buFont typeface="Huawei Sans" panose="020C0503030203020204" pitchFamily="34" charset="0"/>
              <a:buChar char="▫"/>
              <a:defRPr sz="1900">
                <a:solidFill>
                  <a:schemeClr val="tx1"/>
                </a:solidFill>
                <a:latin typeface="Huawei Sans" panose="020C0503030203020204" pitchFamily="34" charset="0"/>
                <a:ea typeface="方正兰亭黑简体" panose="02000000000000000000" pitchFamily="2" charset="-122"/>
              </a:defRPr>
            </a:lvl2pPr>
            <a:lvl3pPr marL="1003300" indent="-200025" defTabSz="912813">
              <a:lnSpc>
                <a:spcPct val="140000"/>
              </a:lnSpc>
              <a:spcBef>
                <a:spcPts val="650"/>
              </a:spcBef>
              <a:buFont typeface="微软雅黑" panose="020B0503020204020204" pitchFamily="34" charset="-122"/>
              <a:buChar char="▪"/>
              <a:defRPr sz="1700">
                <a:solidFill>
                  <a:schemeClr val="tx1"/>
                </a:solidFill>
                <a:latin typeface="Huawei Sans" panose="020C0503030203020204" pitchFamily="34" charset="0"/>
                <a:ea typeface="方正兰亭黑简体" panose="02000000000000000000" pitchFamily="2" charset="-122"/>
              </a:defRPr>
            </a:lvl3pPr>
            <a:lvl4pPr marL="1398588" indent="-196850" defTabSz="912813">
              <a:lnSpc>
                <a:spcPct val="140000"/>
              </a:lnSpc>
              <a:spcBef>
                <a:spcPts val="575"/>
              </a:spcBef>
              <a:buFont typeface="Huawei Sans" panose="020C0503030203020204" pitchFamily="34" charset="0"/>
              <a:buChar char="−"/>
              <a:defRPr sz="1500">
                <a:solidFill>
                  <a:schemeClr val="tx1"/>
                </a:solidFill>
                <a:latin typeface="Huawei Sans" panose="020C0503030203020204" pitchFamily="34" charset="0"/>
                <a:ea typeface="方正兰亭黑简体" panose="02000000000000000000" pitchFamily="2" charset="-122"/>
              </a:defRPr>
            </a:lvl4pPr>
            <a:lvl5pPr marL="1801813" indent="-200025" defTabSz="912813">
              <a:lnSpc>
                <a:spcPct val="140000"/>
              </a:lnSpc>
              <a:spcBef>
                <a:spcPts val="575"/>
              </a:spcBef>
              <a:buFont typeface="Huawei Sans" panose="020C0503030203020204" pitchFamily="34" charset="0"/>
              <a:buChar char="~"/>
              <a:defRPr sz="1300">
                <a:solidFill>
                  <a:schemeClr val="tx1"/>
                </a:solidFill>
                <a:latin typeface="Huawei Sans" panose="020C0503030203020204" pitchFamily="34" charset="0"/>
                <a:ea typeface="方正兰亭黑简体" panose="02000000000000000000" pitchFamily="2" charset="-122"/>
              </a:defRPr>
            </a:lvl5pPr>
            <a:lvl6pPr marL="2259013" indent="-200025" defTabSz="912813" fontAlgn="base">
              <a:lnSpc>
                <a:spcPct val="140000"/>
              </a:lnSpc>
              <a:spcBef>
                <a:spcPts val="575"/>
              </a:spcBef>
              <a:spcAft>
                <a:spcPct val="0"/>
              </a:spcAft>
              <a:buFont typeface="Huawei Sans" panose="020C0503030203020204" pitchFamily="34" charset="0"/>
              <a:buChar char="~"/>
              <a:defRPr sz="1300">
                <a:solidFill>
                  <a:schemeClr val="tx1"/>
                </a:solidFill>
                <a:latin typeface="Huawei Sans" panose="020C0503030203020204" pitchFamily="34" charset="0"/>
                <a:ea typeface="方正兰亭黑简体" panose="02000000000000000000" pitchFamily="2" charset="-122"/>
              </a:defRPr>
            </a:lvl6pPr>
            <a:lvl7pPr marL="2716213" indent="-200025" defTabSz="912813" fontAlgn="base">
              <a:lnSpc>
                <a:spcPct val="140000"/>
              </a:lnSpc>
              <a:spcBef>
                <a:spcPts val="575"/>
              </a:spcBef>
              <a:spcAft>
                <a:spcPct val="0"/>
              </a:spcAft>
              <a:buFont typeface="Huawei Sans" panose="020C0503030203020204" pitchFamily="34" charset="0"/>
              <a:buChar char="~"/>
              <a:defRPr sz="1300">
                <a:solidFill>
                  <a:schemeClr val="tx1"/>
                </a:solidFill>
                <a:latin typeface="Huawei Sans" panose="020C0503030203020204" pitchFamily="34" charset="0"/>
                <a:ea typeface="方正兰亭黑简体" panose="02000000000000000000" pitchFamily="2" charset="-122"/>
              </a:defRPr>
            </a:lvl7pPr>
            <a:lvl8pPr marL="3173413" indent="-200025" defTabSz="912813" fontAlgn="base">
              <a:lnSpc>
                <a:spcPct val="140000"/>
              </a:lnSpc>
              <a:spcBef>
                <a:spcPts val="575"/>
              </a:spcBef>
              <a:spcAft>
                <a:spcPct val="0"/>
              </a:spcAft>
              <a:buFont typeface="Huawei Sans" panose="020C0503030203020204" pitchFamily="34" charset="0"/>
              <a:buChar char="~"/>
              <a:defRPr sz="1300">
                <a:solidFill>
                  <a:schemeClr val="tx1"/>
                </a:solidFill>
                <a:latin typeface="Huawei Sans" panose="020C0503030203020204" pitchFamily="34" charset="0"/>
                <a:ea typeface="方正兰亭黑简体" panose="02000000000000000000" pitchFamily="2" charset="-122"/>
              </a:defRPr>
            </a:lvl8pPr>
            <a:lvl9pPr marL="3630613" indent="-200025" defTabSz="912813" fontAlgn="base">
              <a:lnSpc>
                <a:spcPct val="140000"/>
              </a:lnSpc>
              <a:spcBef>
                <a:spcPts val="575"/>
              </a:spcBef>
              <a:spcAft>
                <a:spcPct val="0"/>
              </a:spcAft>
              <a:buFont typeface="Huawei Sans" panose="020C0503030203020204" pitchFamily="34" charset="0"/>
              <a:buChar char="~"/>
              <a:defRPr sz="1300">
                <a:solidFill>
                  <a:schemeClr val="tx1"/>
                </a:solidFill>
                <a:latin typeface="Huawei Sans" panose="020C0503030203020204" pitchFamily="34" charset="0"/>
                <a:ea typeface="方正兰亭黑简体" panose="02000000000000000000" pitchFamily="2" charset="-122"/>
              </a:defRPr>
            </a:lvl9pPr>
          </a:lstStyle>
          <a:p>
            <a:pPr eaLnBrk="1" fontAlgn="ctr" hangingPunct="1"/>
            <a:r>
              <a:rPr lang="en-US" sz="1400" dirty="0">
                <a:latin typeface="Huawei Sans" panose="020C0503030203020204" pitchFamily="34" charset="0"/>
              </a:rPr>
              <a:t>In basic network automation, networks are managed on the CLI. The pain point is that network devices return unstructured data (text display), which is inconvenient for computers to process. The basic requirement of network automation development is that devices provide structured data, which can greatly promote the development of network automation. Devices provide NETCONF/RESTCONF interfaces to provide data in XML or JSON format.</a:t>
            </a:r>
          </a:p>
        </p:txBody>
      </p:sp>
      <p:sp>
        <p:nvSpPr>
          <p:cNvPr id="4" name="文本框 3"/>
          <p:cNvSpPr txBox="1"/>
          <p:nvPr/>
        </p:nvSpPr>
        <p:spPr>
          <a:xfrm>
            <a:off x="6040946" y="2508498"/>
            <a:ext cx="5689600" cy="1724025"/>
          </a:xfrm>
          <a:prstGeom prst="rect">
            <a:avLst/>
          </a:prstGeom>
          <a:solidFill>
            <a:srgbClr val="F3FBFE"/>
          </a:solidFill>
          <a:ln>
            <a:solidFill>
              <a:srgbClr val="5AC3EA"/>
            </a:solidFill>
          </a:ln>
        </p:spPr>
        <p:txBody>
          <a:bodyPr>
            <a:spAutoFit/>
          </a:bodyPr>
          <a:lstStyle/>
          <a:p>
            <a:pPr defTabSz="914478" eaLnBrk="1" fontAlgn="ctr" hangingPunct="1">
              <a:spcBef>
                <a:spcPts val="0"/>
              </a:spcBef>
              <a:spcAft>
                <a:spcPts val="0"/>
              </a:spcAft>
              <a:defRPr/>
            </a:pPr>
            <a:r>
              <a:rPr lang="en-US" sz="1500" b="1" dirty="0">
                <a:solidFill>
                  <a:srgbClr val="EC7061"/>
                </a:solidFill>
                <a:latin typeface="Huawei Sans" panose="020C0503030203020204" pitchFamily="34" charset="0"/>
                <a:ea typeface="+mn-ea"/>
              </a:rPr>
              <a:t>Structured data: easy to understand for machines</a:t>
            </a:r>
          </a:p>
          <a:p>
            <a:pPr defTabSz="914478" eaLnBrk="1" fontAlgn="ctr" hangingPunct="1">
              <a:spcBef>
                <a:spcPts val="0"/>
              </a:spcBef>
              <a:spcAft>
                <a:spcPts val="0"/>
              </a:spcAft>
              <a:defRPr/>
            </a:pPr>
            <a:r>
              <a:rPr lang="en-US" sz="1300" dirty="0">
                <a:solidFill>
                  <a:srgbClr val="0070C0"/>
                </a:solidFill>
                <a:latin typeface="Huawei Sans" panose="020C0503030203020204" pitchFamily="34" charset="0"/>
                <a:ea typeface="+mn-ea"/>
              </a:rPr>
              <a:t>{  "Interfaces":    </a:t>
            </a:r>
          </a:p>
          <a:p>
            <a:pPr defTabSz="914478" eaLnBrk="1" fontAlgn="ctr" hangingPunct="1">
              <a:spcBef>
                <a:spcPts val="0"/>
              </a:spcBef>
              <a:spcAft>
                <a:spcPts val="0"/>
              </a:spcAft>
              <a:defRPr/>
            </a:pPr>
            <a:r>
              <a:rPr lang="en-US" sz="1300" dirty="0">
                <a:solidFill>
                  <a:srgbClr val="0070C0"/>
                </a:solidFill>
                <a:latin typeface="Huawei Sans" panose="020C0503030203020204" pitchFamily="34" charset="0"/>
                <a:ea typeface="+mn-ea"/>
              </a:rPr>
              <a:t>      { "GigabitEthernet0/0/0": </a:t>
            </a:r>
          </a:p>
          <a:p>
            <a:pPr defTabSz="914478" eaLnBrk="1" fontAlgn="ctr" hangingPunct="1">
              <a:spcBef>
                <a:spcPts val="0"/>
              </a:spcBef>
              <a:spcAft>
                <a:spcPts val="0"/>
              </a:spcAft>
              <a:defRPr/>
            </a:pPr>
            <a:r>
              <a:rPr lang="en-US" sz="1300" dirty="0">
                <a:solidFill>
                  <a:srgbClr val="0070C0"/>
                </a:solidFill>
                <a:latin typeface="Huawei Sans" panose="020C0503030203020204" pitchFamily="34" charset="0"/>
                <a:ea typeface="+mn-ea"/>
              </a:rPr>
              <a:t>           { "</a:t>
            </a:r>
            <a:r>
              <a:rPr lang="en-US" sz="1300" dirty="0" err="1">
                <a:solidFill>
                  <a:srgbClr val="0070C0"/>
                </a:solidFill>
                <a:latin typeface="Huawei Sans" panose="020C0503030203020204" pitchFamily="34" charset="0"/>
                <a:ea typeface="+mn-ea"/>
              </a:rPr>
              <a:t>InUti</a:t>
            </a:r>
            <a:r>
              <a:rPr lang="en-US" sz="1300" dirty="0">
                <a:solidFill>
                  <a:srgbClr val="0070C0"/>
                </a:solidFill>
                <a:latin typeface="Huawei Sans" panose="020C0503030203020204" pitchFamily="34" charset="0"/>
                <a:ea typeface="+mn-ea"/>
              </a:rPr>
              <a:t>": "10", "</a:t>
            </a:r>
            <a:r>
              <a:rPr lang="en-US" sz="1300" dirty="0" err="1">
                <a:solidFill>
                  <a:srgbClr val="0070C0"/>
                </a:solidFill>
                <a:latin typeface="Huawei Sans" panose="020C0503030203020204" pitchFamily="34" charset="0"/>
                <a:ea typeface="+mn-ea"/>
              </a:rPr>
              <a:t>OutUti</a:t>
            </a:r>
            <a:r>
              <a:rPr lang="en-US" sz="1300" dirty="0">
                <a:solidFill>
                  <a:srgbClr val="0070C0"/>
                </a:solidFill>
                <a:latin typeface="Huawei Sans" panose="020C0503030203020204" pitchFamily="34" charset="0"/>
                <a:ea typeface="+mn-ea"/>
              </a:rPr>
              <a:t>": "20", "</a:t>
            </a:r>
            <a:r>
              <a:rPr lang="en-US" sz="1300" dirty="0" err="1">
                <a:solidFill>
                  <a:srgbClr val="0070C0"/>
                </a:solidFill>
                <a:latin typeface="Huawei Sans" panose="020C0503030203020204" pitchFamily="34" charset="0"/>
                <a:ea typeface="+mn-ea"/>
              </a:rPr>
              <a:t>inErrors</a:t>
            </a:r>
            <a:r>
              <a:rPr lang="en-US" sz="1300" dirty="0">
                <a:solidFill>
                  <a:srgbClr val="0070C0"/>
                </a:solidFill>
                <a:latin typeface="Huawei Sans" panose="020C0503030203020204" pitchFamily="34" charset="0"/>
                <a:ea typeface="+mn-ea"/>
              </a:rPr>
              <a:t>": "0", "</a:t>
            </a:r>
            <a:r>
              <a:rPr lang="en-US" sz="1300" dirty="0" err="1">
                <a:solidFill>
                  <a:srgbClr val="0070C0"/>
                </a:solidFill>
                <a:latin typeface="Huawei Sans" panose="020C0503030203020204" pitchFamily="34" charset="0"/>
                <a:ea typeface="+mn-ea"/>
              </a:rPr>
              <a:t>outErrors</a:t>
            </a:r>
            <a:r>
              <a:rPr lang="en-US" sz="1300" dirty="0">
                <a:solidFill>
                  <a:srgbClr val="0070C0"/>
                </a:solidFill>
                <a:latin typeface="Huawei Sans" panose="020C0503030203020204" pitchFamily="34" charset="0"/>
                <a:ea typeface="+mn-ea"/>
              </a:rPr>
              <a:t>": "0" },       </a:t>
            </a:r>
          </a:p>
          <a:p>
            <a:pPr defTabSz="914478" eaLnBrk="1" fontAlgn="ctr" hangingPunct="1">
              <a:spcBef>
                <a:spcPts val="0"/>
              </a:spcBef>
              <a:spcAft>
                <a:spcPts val="0"/>
              </a:spcAft>
              <a:defRPr/>
            </a:pPr>
            <a:r>
              <a:rPr lang="en-US" sz="1300" dirty="0">
                <a:solidFill>
                  <a:srgbClr val="0070C0"/>
                </a:solidFill>
                <a:latin typeface="Huawei Sans" panose="020C0503030203020204" pitchFamily="34" charset="0"/>
                <a:ea typeface="+mn-ea"/>
              </a:rPr>
              <a:t>        "GigabitEthernet0/0/1":      </a:t>
            </a:r>
          </a:p>
          <a:p>
            <a:pPr defTabSz="914478" eaLnBrk="1" fontAlgn="ctr" hangingPunct="1">
              <a:spcBef>
                <a:spcPts val="0"/>
              </a:spcBef>
              <a:spcAft>
                <a:spcPts val="0"/>
              </a:spcAft>
              <a:defRPr/>
            </a:pPr>
            <a:r>
              <a:rPr lang="en-US" sz="1300" dirty="0">
                <a:solidFill>
                  <a:srgbClr val="0070C0"/>
                </a:solidFill>
                <a:latin typeface="Huawei Sans" panose="020C0503030203020204" pitchFamily="34" charset="0"/>
                <a:ea typeface="+mn-ea"/>
              </a:rPr>
              <a:t>           {"</a:t>
            </a:r>
            <a:r>
              <a:rPr lang="en-US" sz="1300" dirty="0" err="1">
                <a:solidFill>
                  <a:srgbClr val="0070C0"/>
                </a:solidFill>
                <a:latin typeface="Huawei Sans" panose="020C0503030203020204" pitchFamily="34" charset="0"/>
                <a:ea typeface="+mn-ea"/>
              </a:rPr>
              <a:t>InUti</a:t>
            </a:r>
            <a:r>
              <a:rPr lang="en-US" sz="1300" dirty="0">
                <a:solidFill>
                  <a:srgbClr val="0070C0"/>
                </a:solidFill>
                <a:latin typeface="Huawei Sans" panose="020C0503030203020204" pitchFamily="34" charset="0"/>
                <a:ea typeface="+mn-ea"/>
              </a:rPr>
              <a:t>": "20", "</a:t>
            </a:r>
            <a:r>
              <a:rPr lang="en-US" sz="1300" dirty="0" err="1">
                <a:solidFill>
                  <a:srgbClr val="0070C0"/>
                </a:solidFill>
                <a:latin typeface="Huawei Sans" panose="020C0503030203020204" pitchFamily="34" charset="0"/>
                <a:ea typeface="+mn-ea"/>
              </a:rPr>
              <a:t>OutUti</a:t>
            </a:r>
            <a:r>
              <a:rPr lang="en-US" sz="1300" dirty="0">
                <a:solidFill>
                  <a:srgbClr val="0070C0"/>
                </a:solidFill>
                <a:latin typeface="Huawei Sans" panose="020C0503030203020204" pitchFamily="34" charset="0"/>
                <a:ea typeface="+mn-ea"/>
              </a:rPr>
              <a:t>": "30", "</a:t>
            </a:r>
            <a:r>
              <a:rPr lang="en-US" sz="1300" dirty="0" err="1">
                <a:solidFill>
                  <a:srgbClr val="0070C0"/>
                </a:solidFill>
                <a:latin typeface="Huawei Sans" panose="020C0503030203020204" pitchFamily="34" charset="0"/>
                <a:ea typeface="+mn-ea"/>
              </a:rPr>
              <a:t>inErrors</a:t>
            </a:r>
            <a:r>
              <a:rPr lang="en-US" sz="1300" dirty="0">
                <a:solidFill>
                  <a:srgbClr val="0070C0"/>
                </a:solidFill>
                <a:latin typeface="Huawei Sans" panose="020C0503030203020204" pitchFamily="34" charset="0"/>
                <a:ea typeface="+mn-ea"/>
              </a:rPr>
              <a:t>": "0", "outErrors":"0"}   </a:t>
            </a:r>
          </a:p>
          <a:p>
            <a:pPr defTabSz="914478" eaLnBrk="1" fontAlgn="ctr" hangingPunct="1">
              <a:spcBef>
                <a:spcPts val="0"/>
              </a:spcBef>
              <a:spcAft>
                <a:spcPts val="0"/>
              </a:spcAft>
              <a:defRPr/>
            </a:pPr>
            <a:r>
              <a:rPr lang="en-US" sz="1300" dirty="0">
                <a:solidFill>
                  <a:srgbClr val="0070C0"/>
                </a:solidFill>
                <a:latin typeface="Huawei Sans" panose="020C0503030203020204" pitchFamily="34" charset="0"/>
                <a:ea typeface="+mn-ea"/>
              </a:rPr>
              <a:t>      }</a:t>
            </a:r>
          </a:p>
          <a:p>
            <a:pPr defTabSz="914478" eaLnBrk="1" fontAlgn="ctr" hangingPunct="1">
              <a:spcBef>
                <a:spcPts val="0"/>
              </a:spcBef>
              <a:spcAft>
                <a:spcPts val="0"/>
              </a:spcAft>
              <a:defRPr/>
            </a:pPr>
            <a:r>
              <a:rPr lang="en-US" sz="1300" dirty="0">
                <a:solidFill>
                  <a:srgbClr val="0070C0"/>
                </a:solidFill>
                <a:latin typeface="Huawei Sans" panose="020C0503030203020204" pitchFamily="34" charset="0"/>
                <a:ea typeface="+mn-ea"/>
              </a:rPr>
              <a:t>}</a:t>
            </a:r>
          </a:p>
        </p:txBody>
      </p:sp>
      <p:sp>
        <p:nvSpPr>
          <p:cNvPr id="5" name="文本框 4"/>
          <p:cNvSpPr txBox="1"/>
          <p:nvPr/>
        </p:nvSpPr>
        <p:spPr>
          <a:xfrm>
            <a:off x="435293" y="2980966"/>
            <a:ext cx="5016500" cy="1200150"/>
          </a:xfrm>
          <a:prstGeom prst="rect">
            <a:avLst/>
          </a:prstGeom>
          <a:solidFill>
            <a:srgbClr val="F3FBFE"/>
          </a:solidFill>
          <a:ln>
            <a:solidFill>
              <a:srgbClr val="5AC3EA"/>
            </a:solidFill>
          </a:ln>
        </p:spPr>
        <p:txBody>
          <a:bodyPr>
            <a:spAutoFit/>
          </a:bodyPr>
          <a:lstStyle/>
          <a:p>
            <a:pPr defTabSz="914478" eaLnBrk="1" fontAlgn="ctr" hangingPunct="1">
              <a:spcBef>
                <a:spcPts val="0"/>
              </a:spcBef>
              <a:spcAft>
                <a:spcPts val="0"/>
              </a:spcAft>
              <a:defRPr/>
            </a:pPr>
            <a:r>
              <a:rPr lang="en-US" sz="1500" b="1" dirty="0">
                <a:solidFill>
                  <a:srgbClr val="EC7061"/>
                </a:solidFill>
                <a:latin typeface="Huawei Sans" panose="020C0503030203020204" pitchFamily="34" charset="0"/>
                <a:ea typeface="+mn-ea"/>
              </a:rPr>
              <a:t>Unstructured data: easy to understand for humans</a:t>
            </a:r>
          </a:p>
          <a:p>
            <a:pPr defTabSz="914478" eaLnBrk="1" fontAlgn="ctr" hangingPunct="1">
              <a:spcBef>
                <a:spcPts val="0"/>
              </a:spcBef>
              <a:spcAft>
                <a:spcPts val="0"/>
              </a:spcAft>
              <a:defRPr/>
            </a:pPr>
            <a:r>
              <a:rPr lang="en-US" sz="1400" dirty="0">
                <a:solidFill>
                  <a:srgbClr val="0070C0"/>
                </a:solidFill>
                <a:latin typeface="Huawei Sans" panose="020C0503030203020204" pitchFamily="34" charset="0"/>
                <a:ea typeface="+mn-ea"/>
              </a:rPr>
              <a:t>Interface                        </a:t>
            </a:r>
            <a:r>
              <a:rPr lang="en-US" sz="1400" dirty="0" err="1">
                <a:solidFill>
                  <a:srgbClr val="0070C0"/>
                </a:solidFill>
                <a:latin typeface="Huawei Sans" panose="020C0503030203020204" pitchFamily="34" charset="0"/>
                <a:ea typeface="+mn-ea"/>
              </a:rPr>
              <a:t>InUti</a:t>
            </a:r>
            <a:r>
              <a:rPr lang="en-US" sz="1400" dirty="0">
                <a:solidFill>
                  <a:srgbClr val="0070C0"/>
                </a:solidFill>
                <a:latin typeface="Huawei Sans" panose="020C0503030203020204" pitchFamily="34" charset="0"/>
                <a:ea typeface="+mn-ea"/>
              </a:rPr>
              <a:t>  </a:t>
            </a:r>
            <a:r>
              <a:rPr lang="en-US" sz="1400" dirty="0" err="1">
                <a:solidFill>
                  <a:srgbClr val="0070C0"/>
                </a:solidFill>
                <a:latin typeface="Huawei Sans" panose="020C0503030203020204" pitchFamily="34" charset="0"/>
                <a:ea typeface="+mn-ea"/>
              </a:rPr>
              <a:t>OutUti</a:t>
            </a:r>
            <a:r>
              <a:rPr lang="en-US" sz="1400" dirty="0">
                <a:solidFill>
                  <a:srgbClr val="0070C0"/>
                </a:solidFill>
                <a:latin typeface="Huawei Sans" panose="020C0503030203020204" pitchFamily="34" charset="0"/>
                <a:ea typeface="+mn-ea"/>
              </a:rPr>
              <a:t>   </a:t>
            </a:r>
            <a:r>
              <a:rPr lang="en-US" sz="1400" dirty="0" err="1">
                <a:solidFill>
                  <a:srgbClr val="0070C0"/>
                </a:solidFill>
                <a:latin typeface="Huawei Sans" panose="020C0503030203020204" pitchFamily="34" charset="0"/>
                <a:ea typeface="+mn-ea"/>
              </a:rPr>
              <a:t>inErrors</a:t>
            </a:r>
            <a:r>
              <a:rPr lang="en-US" sz="1400" dirty="0">
                <a:solidFill>
                  <a:srgbClr val="0070C0"/>
                </a:solidFill>
                <a:latin typeface="Huawei Sans" panose="020C0503030203020204" pitchFamily="34" charset="0"/>
                <a:ea typeface="+mn-ea"/>
              </a:rPr>
              <a:t>  </a:t>
            </a:r>
            <a:r>
              <a:rPr lang="en-US" sz="1400" dirty="0" err="1">
                <a:solidFill>
                  <a:srgbClr val="0070C0"/>
                </a:solidFill>
                <a:latin typeface="Huawei Sans" panose="020C0503030203020204" pitchFamily="34" charset="0"/>
                <a:ea typeface="+mn-ea"/>
              </a:rPr>
              <a:t>outErrors</a:t>
            </a:r>
            <a:endParaRPr lang="en-US" sz="1400" dirty="0">
              <a:solidFill>
                <a:srgbClr val="0070C0"/>
              </a:solidFill>
              <a:latin typeface="Huawei Sans" panose="020C0503030203020204" pitchFamily="34" charset="0"/>
              <a:ea typeface="+mn-ea"/>
            </a:endParaRPr>
          </a:p>
          <a:p>
            <a:pPr defTabSz="914478" eaLnBrk="1" fontAlgn="ctr" hangingPunct="1">
              <a:spcBef>
                <a:spcPts val="0"/>
              </a:spcBef>
              <a:spcAft>
                <a:spcPts val="0"/>
              </a:spcAft>
              <a:defRPr/>
            </a:pPr>
            <a:r>
              <a:rPr lang="en-US" sz="1400" dirty="0">
                <a:solidFill>
                  <a:srgbClr val="0070C0"/>
                </a:solidFill>
                <a:latin typeface="Huawei Sans" panose="020C0503030203020204" pitchFamily="34" charset="0"/>
                <a:ea typeface="+mn-ea"/>
              </a:rPr>
              <a:t>GigabitEthernet0/0/0       10%    20%          0          0</a:t>
            </a:r>
          </a:p>
          <a:p>
            <a:pPr defTabSz="914478" eaLnBrk="1" fontAlgn="ctr" hangingPunct="1">
              <a:spcBef>
                <a:spcPts val="0"/>
              </a:spcBef>
              <a:spcAft>
                <a:spcPts val="0"/>
              </a:spcAft>
              <a:defRPr/>
            </a:pPr>
            <a:r>
              <a:rPr lang="en-US" sz="1400" dirty="0">
                <a:solidFill>
                  <a:srgbClr val="0070C0"/>
                </a:solidFill>
                <a:latin typeface="Huawei Sans" panose="020C0503030203020204" pitchFamily="34" charset="0"/>
                <a:ea typeface="+mn-ea"/>
              </a:rPr>
              <a:t>GigabitEthernet0/0/1       20%    30%          0          0</a:t>
            </a:r>
          </a:p>
          <a:p>
            <a:pPr defTabSz="914478" eaLnBrk="1" fontAlgn="ctr" hangingPunct="1">
              <a:spcBef>
                <a:spcPts val="0"/>
              </a:spcBef>
              <a:spcAft>
                <a:spcPts val="0"/>
              </a:spcAft>
              <a:defRPr/>
            </a:pPr>
            <a:r>
              <a:rPr lang="en-US" sz="1400" dirty="0">
                <a:solidFill>
                  <a:srgbClr val="0070C0"/>
                </a:solidFill>
                <a:latin typeface="Huawei Sans" panose="020C0503030203020204" pitchFamily="34" charset="0"/>
                <a:ea typeface="+mn-ea"/>
              </a:rPr>
              <a:t>...</a:t>
            </a:r>
          </a:p>
        </p:txBody>
      </p:sp>
      <p:sp>
        <p:nvSpPr>
          <p:cNvPr id="6" name="Oval 124"/>
          <p:cNvSpPr/>
          <p:nvPr/>
        </p:nvSpPr>
        <p:spPr>
          <a:xfrm>
            <a:off x="2838196" y="4635141"/>
            <a:ext cx="6397625" cy="1711325"/>
          </a:xfrm>
          <a:prstGeom prst="ellipse">
            <a:avLst/>
          </a:prstGeom>
          <a:gradFill flip="none" rotWithShape="1">
            <a:gsLst>
              <a:gs pos="0">
                <a:srgbClr val="5B9BD5">
                  <a:lumMod val="5000"/>
                  <a:lumOff val="95000"/>
                </a:srgbClr>
              </a:gs>
              <a:gs pos="100000">
                <a:srgbClr val="99CCFF"/>
              </a:gs>
            </a:gsLst>
            <a:lin ang="5400000" scaled="1"/>
            <a:tileRect/>
          </a:gradFill>
          <a:ln w="12700" cap="flat" cmpd="sng" algn="ctr">
            <a:noFill/>
            <a:prstDash val="solid"/>
            <a:miter lim="800000"/>
          </a:ln>
          <a:effectLst/>
        </p:spPr>
        <p:txBody>
          <a:bodyPr anchor="ctr"/>
          <a:lstStyle/>
          <a:p>
            <a:pPr algn="ctr" defTabSz="914309" eaLnBrk="1" fontAlgn="ctr" hangingPunct="1">
              <a:spcBef>
                <a:spcPts val="0"/>
              </a:spcBef>
              <a:spcAft>
                <a:spcPts val="0"/>
              </a:spcAft>
              <a:defRPr/>
            </a:pPr>
            <a:endParaRPr lang="en-US" altLang="zh-CN" kern="0" dirty="0">
              <a:solidFill>
                <a:prstClr val="white"/>
              </a:solidFill>
              <a:latin typeface="Huawei Sans" panose="020C0503030203020204" pitchFamily="34" charset="0"/>
              <a:ea typeface="+mn-ea"/>
            </a:endParaRPr>
          </a:p>
        </p:txBody>
      </p:sp>
      <p:pic>
        <p:nvPicPr>
          <p:cNvPr id="35847" name="图片 265"/>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321046" y="4776428"/>
            <a:ext cx="349250" cy="306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5848" name="图片 265"/>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403721" y="4776428"/>
            <a:ext cx="349250" cy="306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35849" name="Straight Connector 4"/>
          <p:cNvCxnSpPr>
            <a:cxnSpLocks/>
          </p:cNvCxnSpPr>
          <p:nvPr/>
        </p:nvCxnSpPr>
        <p:spPr bwMode="auto">
          <a:xfrm>
            <a:off x="5670296" y="5043128"/>
            <a:ext cx="733425" cy="0"/>
          </a:xfrm>
          <a:prstGeom prst="line">
            <a:avLst/>
          </a:prstGeom>
          <a:noFill/>
          <a:ln w="19050" algn="ctr">
            <a:solidFill>
              <a:srgbClr val="000000"/>
            </a:solidFill>
            <a:miter lim="800000"/>
            <a:headEnd/>
            <a:tailEnd/>
          </a:ln>
          <a:extLst>
            <a:ext uri="{909E8E84-426E-40DD-AFC4-6F175D3DCCD1}">
              <a14:hiddenFill xmlns:a14="http://schemas.microsoft.com/office/drawing/2010/main">
                <a:noFill/>
              </a14:hiddenFill>
            </a:ext>
          </a:extLst>
        </p:spPr>
      </p:cxnSp>
      <p:pic>
        <p:nvPicPr>
          <p:cNvPr id="35850" name="图片 265"/>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906583" y="5382853"/>
            <a:ext cx="349250" cy="306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5851" name="图片 265"/>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468558" y="5782903"/>
            <a:ext cx="349250" cy="306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35852" name="Straight Connector 9"/>
          <p:cNvCxnSpPr>
            <a:cxnSpLocks noChangeShapeType="1"/>
            <a:stCxn id="35850" idx="3"/>
            <a:endCxn id="35851" idx="0"/>
          </p:cNvCxnSpPr>
          <p:nvPr/>
        </p:nvCxnSpPr>
        <p:spPr bwMode="auto">
          <a:xfrm>
            <a:off x="4255833" y="5535253"/>
            <a:ext cx="387350" cy="247650"/>
          </a:xfrm>
          <a:prstGeom prst="line">
            <a:avLst/>
          </a:prstGeom>
          <a:noFill/>
          <a:ln w="19050" algn="ctr">
            <a:solidFill>
              <a:srgbClr val="000000"/>
            </a:solidFill>
            <a:miter lim="800000"/>
            <a:headEnd/>
            <a:tailEnd/>
          </a:ln>
          <a:extLst>
            <a:ext uri="{909E8E84-426E-40DD-AFC4-6F175D3DCCD1}">
              <a14:hiddenFill xmlns:a14="http://schemas.microsoft.com/office/drawing/2010/main">
                <a:noFill/>
              </a14:hiddenFill>
            </a:ext>
          </a:extLst>
        </p:spPr>
      </p:cxnSp>
      <p:cxnSp>
        <p:nvCxnSpPr>
          <p:cNvPr id="35853" name="Straight Connector 15"/>
          <p:cNvCxnSpPr>
            <a:cxnSpLocks noChangeShapeType="1"/>
            <a:stCxn id="35850" idx="3"/>
            <a:endCxn id="35847" idx="2"/>
          </p:cNvCxnSpPr>
          <p:nvPr/>
        </p:nvCxnSpPr>
        <p:spPr bwMode="auto">
          <a:xfrm flipV="1">
            <a:off x="4255833" y="5082816"/>
            <a:ext cx="1239838" cy="452437"/>
          </a:xfrm>
          <a:prstGeom prst="line">
            <a:avLst/>
          </a:prstGeom>
          <a:noFill/>
          <a:ln w="19050" algn="ctr">
            <a:solidFill>
              <a:srgbClr val="000000"/>
            </a:solidFill>
            <a:miter lim="800000"/>
            <a:headEnd/>
            <a:tailEnd/>
          </a:ln>
          <a:extLst>
            <a:ext uri="{909E8E84-426E-40DD-AFC4-6F175D3DCCD1}">
              <a14:hiddenFill xmlns:a14="http://schemas.microsoft.com/office/drawing/2010/main">
                <a:noFill/>
              </a14:hiddenFill>
            </a:ext>
          </a:extLst>
        </p:spPr>
      </p:cxnSp>
      <p:pic>
        <p:nvPicPr>
          <p:cNvPr id="35854" name="图片 265"/>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265733" y="5782903"/>
            <a:ext cx="349250" cy="306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35855" name="Straight Connector 67"/>
          <p:cNvCxnSpPr>
            <a:cxnSpLocks noChangeShapeType="1"/>
            <a:endCxn id="35848" idx="2"/>
          </p:cNvCxnSpPr>
          <p:nvPr/>
        </p:nvCxnSpPr>
        <p:spPr bwMode="auto">
          <a:xfrm flipH="1" flipV="1">
            <a:off x="6578346" y="5082816"/>
            <a:ext cx="1257300" cy="452437"/>
          </a:xfrm>
          <a:prstGeom prst="line">
            <a:avLst/>
          </a:prstGeom>
          <a:noFill/>
          <a:ln w="19050" algn="ctr">
            <a:solidFill>
              <a:srgbClr val="000000"/>
            </a:solidFill>
            <a:miter lim="800000"/>
            <a:headEnd/>
            <a:tailEnd/>
          </a:ln>
          <a:extLst>
            <a:ext uri="{909E8E84-426E-40DD-AFC4-6F175D3DCCD1}">
              <a14:hiddenFill xmlns:a14="http://schemas.microsoft.com/office/drawing/2010/main">
                <a:noFill/>
              </a14:hiddenFill>
            </a:ext>
          </a:extLst>
        </p:spPr>
      </p:cxnSp>
      <p:cxnSp>
        <p:nvCxnSpPr>
          <p:cNvPr id="35856" name="Straight Connector 70"/>
          <p:cNvCxnSpPr>
            <a:cxnSpLocks noChangeShapeType="1"/>
            <a:endCxn id="35854" idx="0"/>
          </p:cNvCxnSpPr>
          <p:nvPr/>
        </p:nvCxnSpPr>
        <p:spPr bwMode="auto">
          <a:xfrm flipH="1">
            <a:off x="7440358" y="5535253"/>
            <a:ext cx="395288" cy="247650"/>
          </a:xfrm>
          <a:prstGeom prst="line">
            <a:avLst/>
          </a:prstGeom>
          <a:noFill/>
          <a:ln w="19050" algn="ctr">
            <a:solidFill>
              <a:srgbClr val="000000"/>
            </a:solidFill>
            <a:miter lim="800000"/>
            <a:headEnd/>
            <a:tailEnd/>
          </a:ln>
          <a:extLst>
            <a:ext uri="{909E8E84-426E-40DD-AFC4-6F175D3DCCD1}">
              <a14:hiddenFill xmlns:a14="http://schemas.microsoft.com/office/drawing/2010/main">
                <a:noFill/>
              </a14:hiddenFill>
            </a:ext>
          </a:extLst>
        </p:spPr>
      </p:cxnSp>
      <p:pic>
        <p:nvPicPr>
          <p:cNvPr id="35857" name="图片 265"/>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835646" y="5382853"/>
            <a:ext cx="349250" cy="306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35858" name="Straight Connector 18"/>
          <p:cNvCxnSpPr>
            <a:cxnSpLocks noChangeShapeType="1"/>
            <a:stCxn id="35851" idx="3"/>
            <a:endCxn id="35854" idx="1"/>
          </p:cNvCxnSpPr>
          <p:nvPr/>
        </p:nvCxnSpPr>
        <p:spPr bwMode="auto">
          <a:xfrm>
            <a:off x="4817808" y="5936891"/>
            <a:ext cx="2447925" cy="0"/>
          </a:xfrm>
          <a:prstGeom prst="line">
            <a:avLst/>
          </a:prstGeom>
          <a:noFill/>
          <a:ln w="19050" algn="ctr">
            <a:solidFill>
              <a:srgbClr val="000000"/>
            </a:solidFill>
            <a:miter lim="800000"/>
            <a:headEnd/>
            <a:tailEnd/>
          </a:ln>
          <a:extLst>
            <a:ext uri="{909E8E84-426E-40DD-AFC4-6F175D3DCCD1}">
              <a14:hiddenFill xmlns:a14="http://schemas.microsoft.com/office/drawing/2010/main">
                <a:noFill/>
              </a14:hiddenFill>
            </a:ext>
          </a:extLst>
        </p:spPr>
      </p:cxnSp>
      <p:cxnSp>
        <p:nvCxnSpPr>
          <p:cNvPr id="35859" name="Straight Connector 15"/>
          <p:cNvCxnSpPr>
            <a:cxnSpLocks noChangeShapeType="1"/>
            <a:stCxn id="35854" idx="0"/>
            <a:endCxn id="35847" idx="2"/>
          </p:cNvCxnSpPr>
          <p:nvPr/>
        </p:nvCxnSpPr>
        <p:spPr bwMode="auto">
          <a:xfrm flipH="1" flipV="1">
            <a:off x="5495671" y="5082816"/>
            <a:ext cx="1944687" cy="700087"/>
          </a:xfrm>
          <a:prstGeom prst="line">
            <a:avLst/>
          </a:prstGeom>
          <a:noFill/>
          <a:ln w="19050" algn="ctr">
            <a:solidFill>
              <a:srgbClr val="000000"/>
            </a:solidFill>
            <a:miter lim="800000"/>
            <a:headEnd/>
            <a:tailEnd/>
          </a:ln>
          <a:extLst>
            <a:ext uri="{909E8E84-426E-40DD-AFC4-6F175D3DCCD1}">
              <a14:hiddenFill xmlns:a14="http://schemas.microsoft.com/office/drawing/2010/main">
                <a:noFill/>
              </a14:hiddenFill>
            </a:ext>
          </a:extLst>
        </p:spPr>
      </p:cxnSp>
      <p:cxnSp>
        <p:nvCxnSpPr>
          <p:cNvPr id="35860" name="Straight Connector 15"/>
          <p:cNvCxnSpPr>
            <a:cxnSpLocks noChangeShapeType="1"/>
            <a:stCxn id="35851" idx="0"/>
            <a:endCxn id="35848" idx="2"/>
          </p:cNvCxnSpPr>
          <p:nvPr/>
        </p:nvCxnSpPr>
        <p:spPr bwMode="auto">
          <a:xfrm flipV="1">
            <a:off x="4643183" y="5082816"/>
            <a:ext cx="1935163" cy="700087"/>
          </a:xfrm>
          <a:prstGeom prst="line">
            <a:avLst/>
          </a:prstGeom>
          <a:noFill/>
          <a:ln w="19050" algn="ctr">
            <a:solidFill>
              <a:srgbClr val="000000"/>
            </a:solidFill>
            <a:miter lim="800000"/>
            <a:headEnd/>
            <a:tailEnd/>
          </a:ln>
          <a:extLst>
            <a:ext uri="{909E8E84-426E-40DD-AFC4-6F175D3DCCD1}">
              <a14:hiddenFill xmlns:a14="http://schemas.microsoft.com/office/drawing/2010/main">
                <a:noFill/>
              </a14:hiddenFill>
            </a:ext>
          </a:extLst>
        </p:spPr>
      </p:cxnSp>
      <p:cxnSp>
        <p:nvCxnSpPr>
          <p:cNvPr id="35861" name="Straight Connector 15"/>
          <p:cNvCxnSpPr>
            <a:cxnSpLocks/>
            <a:stCxn id="35850" idx="3"/>
            <a:endCxn id="35854" idx="1"/>
          </p:cNvCxnSpPr>
          <p:nvPr/>
        </p:nvCxnSpPr>
        <p:spPr bwMode="auto">
          <a:xfrm>
            <a:off x="4255833" y="5535253"/>
            <a:ext cx="3009900" cy="401638"/>
          </a:xfrm>
          <a:prstGeom prst="line">
            <a:avLst/>
          </a:prstGeom>
          <a:noFill/>
          <a:ln w="19050" algn="ctr">
            <a:solidFill>
              <a:srgbClr val="000000"/>
            </a:solidFill>
            <a:miter lim="800000"/>
            <a:headEnd/>
            <a:tailEnd/>
          </a:ln>
          <a:extLst>
            <a:ext uri="{909E8E84-426E-40DD-AFC4-6F175D3DCCD1}">
              <a14:hiddenFill xmlns:a14="http://schemas.microsoft.com/office/drawing/2010/main">
                <a:noFill/>
              </a14:hiddenFill>
            </a:ext>
          </a:extLst>
        </p:spPr>
      </p:cxnSp>
      <p:cxnSp>
        <p:nvCxnSpPr>
          <p:cNvPr id="35862" name="Straight Connector 15"/>
          <p:cNvCxnSpPr>
            <a:cxnSpLocks noChangeShapeType="1"/>
            <a:stCxn id="35851" idx="3"/>
            <a:endCxn id="35857" idx="1"/>
          </p:cNvCxnSpPr>
          <p:nvPr/>
        </p:nvCxnSpPr>
        <p:spPr bwMode="auto">
          <a:xfrm flipV="1">
            <a:off x="4817808" y="5535253"/>
            <a:ext cx="3017838" cy="401638"/>
          </a:xfrm>
          <a:prstGeom prst="line">
            <a:avLst/>
          </a:prstGeom>
          <a:noFill/>
          <a:ln w="19050" algn="ctr">
            <a:solidFill>
              <a:srgbClr val="000000"/>
            </a:solidFill>
            <a:miter lim="800000"/>
            <a:headEnd/>
            <a:tailEnd/>
          </a:ln>
          <a:extLst>
            <a:ext uri="{909E8E84-426E-40DD-AFC4-6F175D3DCCD1}">
              <a14:hiddenFill xmlns:a14="http://schemas.microsoft.com/office/drawing/2010/main">
                <a:noFill/>
              </a14:hiddenFill>
            </a:ext>
          </a:extLst>
        </p:spPr>
      </p:cxnSp>
      <p:sp>
        <p:nvSpPr>
          <p:cNvPr id="23" name="文本框 57"/>
          <p:cNvSpPr txBox="1"/>
          <p:nvPr/>
        </p:nvSpPr>
        <p:spPr>
          <a:xfrm>
            <a:off x="5207410" y="6029632"/>
            <a:ext cx="1672048" cy="246221"/>
          </a:xfrm>
          <a:prstGeom prst="rect">
            <a:avLst/>
          </a:prstGeom>
          <a:noFill/>
        </p:spPr>
        <p:txBody>
          <a:bodyPr wrap="square" lIns="0" tIns="0" rIns="0" bIns="0">
            <a:spAutoFit/>
          </a:bodyPr>
          <a:lstStyle/>
          <a:p>
            <a:pPr algn="ctr" defTabSz="914309" eaLnBrk="1" fontAlgn="ctr" hangingPunct="1">
              <a:spcBef>
                <a:spcPts val="0"/>
              </a:spcBef>
              <a:spcAft>
                <a:spcPts val="0"/>
              </a:spcAft>
              <a:defRPr/>
            </a:pPr>
            <a:r>
              <a:rPr lang="en-US" sz="1600" b="1" dirty="0">
                <a:solidFill>
                  <a:srgbClr val="1163AB"/>
                </a:solidFill>
                <a:latin typeface="Huawei Sans" panose="020C0503030203020204" pitchFamily="34" charset="0"/>
                <a:ea typeface="+mn-ea"/>
              </a:rPr>
              <a:t>Network devices</a:t>
            </a:r>
          </a:p>
        </p:txBody>
      </p:sp>
      <p:cxnSp>
        <p:nvCxnSpPr>
          <p:cNvPr id="35864" name="Straight Connector 180"/>
          <p:cNvCxnSpPr>
            <a:cxnSpLocks/>
            <a:stCxn id="5" idx="2"/>
            <a:endCxn id="35850" idx="0"/>
          </p:cNvCxnSpPr>
          <p:nvPr/>
        </p:nvCxnSpPr>
        <p:spPr bwMode="auto">
          <a:xfrm>
            <a:off x="2943543" y="4181116"/>
            <a:ext cx="1137665" cy="1201737"/>
          </a:xfrm>
          <a:prstGeom prst="line">
            <a:avLst/>
          </a:prstGeom>
          <a:noFill/>
          <a:ln w="19050" algn="ctr">
            <a:solidFill>
              <a:srgbClr val="FFC000"/>
            </a:solidFill>
            <a:prstDash val="sysDash"/>
            <a:miter lim="800000"/>
            <a:headEnd/>
            <a:tailEnd/>
          </a:ln>
          <a:extLst>
            <a:ext uri="{909E8E84-426E-40DD-AFC4-6F175D3DCCD1}">
              <a14:hiddenFill xmlns:a14="http://schemas.microsoft.com/office/drawing/2010/main">
                <a:noFill/>
              </a14:hiddenFill>
            </a:ext>
          </a:extLst>
        </p:spPr>
      </p:cxnSp>
      <p:cxnSp>
        <p:nvCxnSpPr>
          <p:cNvPr id="35865" name="Straight Connector 180"/>
          <p:cNvCxnSpPr>
            <a:cxnSpLocks/>
            <a:stCxn id="5" idx="2"/>
            <a:endCxn id="35847" idx="0"/>
          </p:cNvCxnSpPr>
          <p:nvPr/>
        </p:nvCxnSpPr>
        <p:spPr bwMode="auto">
          <a:xfrm>
            <a:off x="2943543" y="4181116"/>
            <a:ext cx="2552128" cy="595312"/>
          </a:xfrm>
          <a:prstGeom prst="line">
            <a:avLst/>
          </a:prstGeom>
          <a:noFill/>
          <a:ln w="19050" algn="ctr">
            <a:solidFill>
              <a:srgbClr val="FFC000"/>
            </a:solidFill>
            <a:prstDash val="sysDash"/>
            <a:miter lim="800000"/>
            <a:headEnd/>
            <a:tailEnd/>
          </a:ln>
          <a:extLst>
            <a:ext uri="{909E8E84-426E-40DD-AFC4-6F175D3DCCD1}">
              <a14:hiddenFill xmlns:a14="http://schemas.microsoft.com/office/drawing/2010/main">
                <a:noFill/>
              </a14:hiddenFill>
            </a:ext>
          </a:extLst>
        </p:spPr>
      </p:cxnSp>
      <p:cxnSp>
        <p:nvCxnSpPr>
          <p:cNvPr id="35866" name="Straight Connector 180"/>
          <p:cNvCxnSpPr>
            <a:cxnSpLocks/>
            <a:stCxn id="5" idx="2"/>
            <a:endCxn id="35848" idx="0"/>
          </p:cNvCxnSpPr>
          <p:nvPr/>
        </p:nvCxnSpPr>
        <p:spPr bwMode="auto">
          <a:xfrm>
            <a:off x="2943543" y="4181116"/>
            <a:ext cx="3634803" cy="595312"/>
          </a:xfrm>
          <a:prstGeom prst="line">
            <a:avLst/>
          </a:prstGeom>
          <a:noFill/>
          <a:ln w="19050" algn="ctr">
            <a:solidFill>
              <a:srgbClr val="FFC000"/>
            </a:solidFill>
            <a:prstDash val="sysDash"/>
            <a:miter lim="800000"/>
            <a:headEnd/>
            <a:tailEnd/>
          </a:ln>
          <a:extLst>
            <a:ext uri="{909E8E84-426E-40DD-AFC4-6F175D3DCCD1}">
              <a14:hiddenFill xmlns:a14="http://schemas.microsoft.com/office/drawing/2010/main">
                <a:noFill/>
              </a14:hiddenFill>
            </a:ext>
          </a:extLst>
        </p:spPr>
      </p:cxnSp>
      <p:cxnSp>
        <p:nvCxnSpPr>
          <p:cNvPr id="35867" name="Straight Connector 180"/>
          <p:cNvCxnSpPr>
            <a:cxnSpLocks/>
            <a:stCxn id="5" idx="2"/>
            <a:endCxn id="35857" idx="0"/>
          </p:cNvCxnSpPr>
          <p:nvPr/>
        </p:nvCxnSpPr>
        <p:spPr bwMode="auto">
          <a:xfrm>
            <a:off x="2943543" y="4181116"/>
            <a:ext cx="5066728" cy="1201737"/>
          </a:xfrm>
          <a:prstGeom prst="line">
            <a:avLst/>
          </a:prstGeom>
          <a:noFill/>
          <a:ln w="19050" algn="ctr">
            <a:solidFill>
              <a:srgbClr val="FFC000"/>
            </a:solidFill>
            <a:prstDash val="sysDash"/>
            <a:miter lim="800000"/>
            <a:headEnd/>
            <a:tailEnd/>
          </a:ln>
          <a:extLst>
            <a:ext uri="{909E8E84-426E-40DD-AFC4-6F175D3DCCD1}">
              <a14:hiddenFill xmlns:a14="http://schemas.microsoft.com/office/drawing/2010/main">
                <a:noFill/>
              </a14:hiddenFill>
            </a:ext>
          </a:extLst>
        </p:spPr>
      </p:cxnSp>
      <p:cxnSp>
        <p:nvCxnSpPr>
          <p:cNvPr id="35868" name="Straight Connector 180"/>
          <p:cNvCxnSpPr>
            <a:cxnSpLocks/>
            <a:stCxn id="5" idx="2"/>
            <a:endCxn id="35854" idx="0"/>
          </p:cNvCxnSpPr>
          <p:nvPr/>
        </p:nvCxnSpPr>
        <p:spPr bwMode="auto">
          <a:xfrm>
            <a:off x="2943543" y="4181116"/>
            <a:ext cx="4496815" cy="1601787"/>
          </a:xfrm>
          <a:prstGeom prst="line">
            <a:avLst/>
          </a:prstGeom>
          <a:noFill/>
          <a:ln w="19050" algn="ctr">
            <a:solidFill>
              <a:srgbClr val="FFC000"/>
            </a:solidFill>
            <a:prstDash val="sysDash"/>
            <a:miter lim="800000"/>
            <a:headEnd/>
            <a:tailEnd/>
          </a:ln>
          <a:extLst>
            <a:ext uri="{909E8E84-426E-40DD-AFC4-6F175D3DCCD1}">
              <a14:hiddenFill xmlns:a14="http://schemas.microsoft.com/office/drawing/2010/main">
                <a:noFill/>
              </a14:hiddenFill>
            </a:ext>
          </a:extLst>
        </p:spPr>
      </p:cxnSp>
      <p:cxnSp>
        <p:nvCxnSpPr>
          <p:cNvPr id="35869" name="Straight Connector 180"/>
          <p:cNvCxnSpPr>
            <a:cxnSpLocks/>
            <a:stCxn id="5" idx="2"/>
            <a:endCxn id="35851" idx="0"/>
          </p:cNvCxnSpPr>
          <p:nvPr/>
        </p:nvCxnSpPr>
        <p:spPr bwMode="auto">
          <a:xfrm>
            <a:off x="2943543" y="4181116"/>
            <a:ext cx="1699640" cy="1601787"/>
          </a:xfrm>
          <a:prstGeom prst="line">
            <a:avLst/>
          </a:prstGeom>
          <a:noFill/>
          <a:ln w="19050" algn="ctr">
            <a:solidFill>
              <a:srgbClr val="FFC000"/>
            </a:solidFill>
            <a:prstDash val="sysDash"/>
            <a:miter lim="800000"/>
            <a:headEnd/>
            <a:tailEnd/>
          </a:ln>
          <a:extLst>
            <a:ext uri="{909E8E84-426E-40DD-AFC4-6F175D3DCCD1}">
              <a14:hiddenFill xmlns:a14="http://schemas.microsoft.com/office/drawing/2010/main">
                <a:noFill/>
              </a14:hiddenFill>
            </a:ext>
          </a:extLst>
        </p:spPr>
      </p:cxnSp>
      <p:cxnSp>
        <p:nvCxnSpPr>
          <p:cNvPr id="35870" name="Straight Connector 180"/>
          <p:cNvCxnSpPr>
            <a:cxnSpLocks/>
            <a:endCxn id="35850" idx="0"/>
          </p:cNvCxnSpPr>
          <p:nvPr/>
        </p:nvCxnSpPr>
        <p:spPr bwMode="auto">
          <a:xfrm flipH="1">
            <a:off x="4081208" y="4209691"/>
            <a:ext cx="5030788" cy="1173162"/>
          </a:xfrm>
          <a:prstGeom prst="line">
            <a:avLst/>
          </a:prstGeom>
          <a:noFill/>
          <a:ln w="19050" algn="ctr">
            <a:solidFill>
              <a:srgbClr val="FFC000"/>
            </a:solidFill>
            <a:prstDash val="sysDash"/>
            <a:miter lim="800000"/>
            <a:headEnd/>
            <a:tailEnd/>
          </a:ln>
          <a:extLst>
            <a:ext uri="{909E8E84-426E-40DD-AFC4-6F175D3DCCD1}">
              <a14:hiddenFill xmlns:a14="http://schemas.microsoft.com/office/drawing/2010/main">
                <a:noFill/>
              </a14:hiddenFill>
            </a:ext>
          </a:extLst>
        </p:spPr>
      </p:cxnSp>
      <p:cxnSp>
        <p:nvCxnSpPr>
          <p:cNvPr id="35871" name="Straight Connector 180"/>
          <p:cNvCxnSpPr>
            <a:cxnSpLocks/>
            <a:endCxn id="35847" idx="0"/>
          </p:cNvCxnSpPr>
          <p:nvPr/>
        </p:nvCxnSpPr>
        <p:spPr bwMode="auto">
          <a:xfrm flipH="1">
            <a:off x="5495671" y="4209691"/>
            <a:ext cx="3616325" cy="566737"/>
          </a:xfrm>
          <a:prstGeom prst="line">
            <a:avLst/>
          </a:prstGeom>
          <a:noFill/>
          <a:ln w="19050" algn="ctr">
            <a:solidFill>
              <a:srgbClr val="FFC000"/>
            </a:solidFill>
            <a:prstDash val="sysDash"/>
            <a:miter lim="800000"/>
            <a:headEnd/>
            <a:tailEnd/>
          </a:ln>
          <a:extLst>
            <a:ext uri="{909E8E84-426E-40DD-AFC4-6F175D3DCCD1}">
              <a14:hiddenFill xmlns:a14="http://schemas.microsoft.com/office/drawing/2010/main">
                <a:noFill/>
              </a14:hiddenFill>
            </a:ext>
          </a:extLst>
        </p:spPr>
      </p:cxnSp>
      <p:cxnSp>
        <p:nvCxnSpPr>
          <p:cNvPr id="35872" name="Straight Connector 180"/>
          <p:cNvCxnSpPr>
            <a:cxnSpLocks/>
            <a:endCxn id="35848" idx="0"/>
          </p:cNvCxnSpPr>
          <p:nvPr/>
        </p:nvCxnSpPr>
        <p:spPr bwMode="auto">
          <a:xfrm flipH="1">
            <a:off x="6578346" y="4209691"/>
            <a:ext cx="2533650" cy="566737"/>
          </a:xfrm>
          <a:prstGeom prst="line">
            <a:avLst/>
          </a:prstGeom>
          <a:noFill/>
          <a:ln w="19050" algn="ctr">
            <a:solidFill>
              <a:srgbClr val="FFC000"/>
            </a:solidFill>
            <a:prstDash val="sysDash"/>
            <a:miter lim="800000"/>
            <a:headEnd/>
            <a:tailEnd/>
          </a:ln>
          <a:extLst>
            <a:ext uri="{909E8E84-426E-40DD-AFC4-6F175D3DCCD1}">
              <a14:hiddenFill xmlns:a14="http://schemas.microsoft.com/office/drawing/2010/main">
                <a:noFill/>
              </a14:hiddenFill>
            </a:ext>
          </a:extLst>
        </p:spPr>
      </p:cxnSp>
      <p:cxnSp>
        <p:nvCxnSpPr>
          <p:cNvPr id="35873" name="Straight Connector 180"/>
          <p:cNvCxnSpPr>
            <a:cxnSpLocks/>
            <a:endCxn id="35857" idx="0"/>
          </p:cNvCxnSpPr>
          <p:nvPr/>
        </p:nvCxnSpPr>
        <p:spPr bwMode="auto">
          <a:xfrm flipH="1">
            <a:off x="8010271" y="4209691"/>
            <a:ext cx="1101725" cy="1173162"/>
          </a:xfrm>
          <a:prstGeom prst="line">
            <a:avLst/>
          </a:prstGeom>
          <a:noFill/>
          <a:ln w="19050" algn="ctr">
            <a:solidFill>
              <a:srgbClr val="FFC000"/>
            </a:solidFill>
            <a:prstDash val="sysDash"/>
            <a:miter lim="800000"/>
            <a:headEnd/>
            <a:tailEnd/>
          </a:ln>
          <a:extLst>
            <a:ext uri="{909E8E84-426E-40DD-AFC4-6F175D3DCCD1}">
              <a14:hiddenFill xmlns:a14="http://schemas.microsoft.com/office/drawing/2010/main">
                <a:noFill/>
              </a14:hiddenFill>
            </a:ext>
          </a:extLst>
        </p:spPr>
      </p:cxnSp>
      <p:cxnSp>
        <p:nvCxnSpPr>
          <p:cNvPr id="35874" name="Straight Connector 180"/>
          <p:cNvCxnSpPr>
            <a:cxnSpLocks/>
            <a:endCxn id="35851" idx="0"/>
          </p:cNvCxnSpPr>
          <p:nvPr/>
        </p:nvCxnSpPr>
        <p:spPr bwMode="auto">
          <a:xfrm flipH="1">
            <a:off x="4643183" y="4209691"/>
            <a:ext cx="4468813" cy="1573212"/>
          </a:xfrm>
          <a:prstGeom prst="line">
            <a:avLst/>
          </a:prstGeom>
          <a:noFill/>
          <a:ln w="19050" algn="ctr">
            <a:solidFill>
              <a:srgbClr val="FFC000"/>
            </a:solidFill>
            <a:prstDash val="sysDash"/>
            <a:miter lim="800000"/>
            <a:headEnd/>
            <a:tailEnd/>
          </a:ln>
          <a:extLst>
            <a:ext uri="{909E8E84-426E-40DD-AFC4-6F175D3DCCD1}">
              <a14:hiddenFill xmlns:a14="http://schemas.microsoft.com/office/drawing/2010/main">
                <a:noFill/>
              </a14:hiddenFill>
            </a:ext>
          </a:extLst>
        </p:spPr>
      </p:cxnSp>
      <p:cxnSp>
        <p:nvCxnSpPr>
          <p:cNvPr id="35875" name="Straight Connector 180"/>
          <p:cNvCxnSpPr>
            <a:cxnSpLocks/>
            <a:endCxn id="35854" idx="0"/>
          </p:cNvCxnSpPr>
          <p:nvPr/>
        </p:nvCxnSpPr>
        <p:spPr bwMode="auto">
          <a:xfrm flipH="1">
            <a:off x="7440358" y="4209691"/>
            <a:ext cx="1671638" cy="1573212"/>
          </a:xfrm>
          <a:prstGeom prst="line">
            <a:avLst/>
          </a:prstGeom>
          <a:noFill/>
          <a:ln w="19050" algn="ctr">
            <a:solidFill>
              <a:srgbClr val="FFC000"/>
            </a:solidFill>
            <a:prstDash val="sysDash"/>
            <a:miter lim="800000"/>
            <a:headEnd/>
            <a:tailEnd/>
          </a:ln>
          <a:extLst>
            <a:ext uri="{909E8E84-426E-40DD-AFC4-6F175D3DCCD1}">
              <a14:hiddenFill xmlns:a14="http://schemas.microsoft.com/office/drawing/2010/main">
                <a:noFill/>
              </a14:hiddenFill>
            </a:ext>
          </a:extLst>
        </p:spPr>
      </p:cxnSp>
      <p:sp>
        <p:nvSpPr>
          <p:cNvPr id="35876" name="文本框 35"/>
          <p:cNvSpPr txBox="1">
            <a:spLocks noChangeArrowheads="1"/>
          </p:cNvSpPr>
          <p:nvPr/>
        </p:nvSpPr>
        <p:spPr bwMode="auto">
          <a:xfrm>
            <a:off x="1528508" y="4690703"/>
            <a:ext cx="1700213"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Huawei Sans" panose="020C0503030203020204" pitchFamily="34" charset="0"/>
                <a:ea typeface="方正兰亭黑简体" panose="02000000000000000000" pitchFamily="2" charset="-122"/>
              </a:defRPr>
            </a:lvl1pPr>
            <a:lvl2pPr marL="742950" indent="-285750">
              <a:defRPr>
                <a:solidFill>
                  <a:schemeClr val="tx1"/>
                </a:solidFill>
                <a:latin typeface="Huawei Sans" panose="020C0503030203020204" pitchFamily="34" charset="0"/>
                <a:ea typeface="方正兰亭黑简体" panose="02000000000000000000" pitchFamily="2" charset="-122"/>
              </a:defRPr>
            </a:lvl2pPr>
            <a:lvl3pPr marL="1143000" indent="-228600">
              <a:defRPr>
                <a:solidFill>
                  <a:schemeClr val="tx1"/>
                </a:solidFill>
                <a:latin typeface="Huawei Sans" panose="020C0503030203020204" pitchFamily="34" charset="0"/>
                <a:ea typeface="方正兰亭黑简体" panose="02000000000000000000" pitchFamily="2" charset="-122"/>
              </a:defRPr>
            </a:lvl3pPr>
            <a:lvl4pPr marL="1600200" indent="-228600">
              <a:defRPr>
                <a:solidFill>
                  <a:schemeClr val="tx1"/>
                </a:solidFill>
                <a:latin typeface="Huawei Sans" panose="020C0503030203020204" pitchFamily="34" charset="0"/>
                <a:ea typeface="方正兰亭黑简体" panose="02000000000000000000" pitchFamily="2" charset="-122"/>
              </a:defRPr>
            </a:lvl4pPr>
            <a:lvl5pPr marL="2057400" indent="-228600">
              <a:defRPr>
                <a:solidFill>
                  <a:schemeClr val="tx1"/>
                </a:solidFill>
                <a:latin typeface="Huawei Sans" panose="020C0503030203020204" pitchFamily="34" charset="0"/>
                <a:ea typeface="方正兰亭黑简体" panose="02000000000000000000" pitchFamily="2" charset="-122"/>
              </a:defRPr>
            </a:lvl5pPr>
            <a:lvl6pPr marL="25146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6pPr>
            <a:lvl7pPr marL="29718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7pPr>
            <a:lvl8pPr marL="34290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8pPr>
            <a:lvl9pPr marL="38862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9pPr>
          </a:lstStyle>
          <a:p>
            <a:pPr eaLnBrk="1" fontAlgn="ctr" hangingPunct="1"/>
            <a:r>
              <a:rPr lang="en-US" sz="1600" dirty="0">
                <a:solidFill>
                  <a:srgbClr val="EC7061"/>
                </a:solidFill>
                <a:latin typeface="Huawei Sans" panose="020C0503030203020204" pitchFamily="34" charset="0"/>
              </a:rPr>
              <a:t>CLI/SSH, SNMP</a:t>
            </a:r>
          </a:p>
        </p:txBody>
      </p:sp>
      <p:sp>
        <p:nvSpPr>
          <p:cNvPr id="35877" name="文本框 36"/>
          <p:cNvSpPr txBox="1">
            <a:spLocks noChangeArrowheads="1"/>
          </p:cNvSpPr>
          <p:nvPr/>
        </p:nvSpPr>
        <p:spPr bwMode="auto">
          <a:xfrm>
            <a:off x="8784971" y="4590691"/>
            <a:ext cx="2359025"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Huawei Sans" panose="020C0503030203020204" pitchFamily="34" charset="0"/>
                <a:ea typeface="方正兰亭黑简体" panose="02000000000000000000" pitchFamily="2" charset="-122"/>
              </a:defRPr>
            </a:lvl1pPr>
            <a:lvl2pPr marL="742950" indent="-285750">
              <a:defRPr>
                <a:solidFill>
                  <a:schemeClr val="tx1"/>
                </a:solidFill>
                <a:latin typeface="Huawei Sans" panose="020C0503030203020204" pitchFamily="34" charset="0"/>
                <a:ea typeface="方正兰亭黑简体" panose="02000000000000000000" pitchFamily="2" charset="-122"/>
              </a:defRPr>
            </a:lvl2pPr>
            <a:lvl3pPr marL="1143000" indent="-228600">
              <a:defRPr>
                <a:solidFill>
                  <a:schemeClr val="tx1"/>
                </a:solidFill>
                <a:latin typeface="Huawei Sans" panose="020C0503030203020204" pitchFamily="34" charset="0"/>
                <a:ea typeface="方正兰亭黑简体" panose="02000000000000000000" pitchFamily="2" charset="-122"/>
              </a:defRPr>
            </a:lvl3pPr>
            <a:lvl4pPr marL="1600200" indent="-228600">
              <a:defRPr>
                <a:solidFill>
                  <a:schemeClr val="tx1"/>
                </a:solidFill>
                <a:latin typeface="Huawei Sans" panose="020C0503030203020204" pitchFamily="34" charset="0"/>
                <a:ea typeface="方正兰亭黑简体" panose="02000000000000000000" pitchFamily="2" charset="-122"/>
              </a:defRPr>
            </a:lvl4pPr>
            <a:lvl5pPr marL="2057400" indent="-228600">
              <a:defRPr>
                <a:solidFill>
                  <a:schemeClr val="tx1"/>
                </a:solidFill>
                <a:latin typeface="Huawei Sans" panose="020C0503030203020204" pitchFamily="34" charset="0"/>
                <a:ea typeface="方正兰亭黑简体" panose="02000000000000000000" pitchFamily="2" charset="-122"/>
              </a:defRPr>
            </a:lvl5pPr>
            <a:lvl6pPr marL="25146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6pPr>
            <a:lvl7pPr marL="29718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7pPr>
            <a:lvl8pPr marL="34290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8pPr>
            <a:lvl9pPr marL="38862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9pPr>
          </a:lstStyle>
          <a:p>
            <a:pPr eaLnBrk="1" fontAlgn="ctr" hangingPunct="1"/>
            <a:r>
              <a:rPr lang="en-US" sz="1600" dirty="0">
                <a:solidFill>
                  <a:srgbClr val="EC7061"/>
                </a:solidFill>
                <a:latin typeface="Huawei Sans" panose="020C0503030203020204" pitchFamily="34" charset="0"/>
              </a:rPr>
              <a:t>NETCONF, RESTCONF</a:t>
            </a:r>
          </a:p>
        </p:txBody>
      </p:sp>
      <p:sp>
        <p:nvSpPr>
          <p:cNvPr id="35878" name="文本框 37"/>
          <p:cNvSpPr txBox="1">
            <a:spLocks noChangeArrowheads="1"/>
          </p:cNvSpPr>
          <p:nvPr/>
        </p:nvSpPr>
        <p:spPr bwMode="auto">
          <a:xfrm>
            <a:off x="8947912" y="5862646"/>
            <a:ext cx="2794001" cy="523220"/>
          </a:xfrm>
          <a:prstGeom prst="rect">
            <a:avLst/>
          </a:prstGeom>
          <a:solidFill>
            <a:srgbClr val="A6D2FF"/>
          </a:solidFill>
          <a:ln w="19050">
            <a:solidFill>
              <a:srgbClr val="00B0F0"/>
            </a:solidFill>
            <a:miter lim="800000"/>
            <a:headEnd/>
            <a:tailEnd/>
          </a:ln>
        </p:spPr>
        <p:txBody>
          <a:bodyPr wrap="square">
            <a:spAutoFit/>
          </a:bodyPr>
          <a:lstStyle>
            <a:lvl1pPr>
              <a:defRPr>
                <a:solidFill>
                  <a:schemeClr val="tx1"/>
                </a:solidFill>
                <a:latin typeface="Huawei Sans" panose="020C0503030203020204" pitchFamily="34" charset="0"/>
                <a:ea typeface="方正兰亭黑简体" panose="02000000000000000000" pitchFamily="2" charset="-122"/>
              </a:defRPr>
            </a:lvl1pPr>
            <a:lvl2pPr marL="742950" indent="-285750">
              <a:defRPr>
                <a:solidFill>
                  <a:schemeClr val="tx1"/>
                </a:solidFill>
                <a:latin typeface="Huawei Sans" panose="020C0503030203020204" pitchFamily="34" charset="0"/>
                <a:ea typeface="方正兰亭黑简体" panose="02000000000000000000" pitchFamily="2" charset="-122"/>
              </a:defRPr>
            </a:lvl2pPr>
            <a:lvl3pPr marL="1143000" indent="-228600">
              <a:defRPr>
                <a:solidFill>
                  <a:schemeClr val="tx1"/>
                </a:solidFill>
                <a:latin typeface="Huawei Sans" panose="020C0503030203020204" pitchFamily="34" charset="0"/>
                <a:ea typeface="方正兰亭黑简体" panose="02000000000000000000" pitchFamily="2" charset="-122"/>
              </a:defRPr>
            </a:lvl3pPr>
            <a:lvl4pPr marL="1600200" indent="-228600">
              <a:defRPr>
                <a:solidFill>
                  <a:schemeClr val="tx1"/>
                </a:solidFill>
                <a:latin typeface="Huawei Sans" panose="020C0503030203020204" pitchFamily="34" charset="0"/>
                <a:ea typeface="方正兰亭黑简体" panose="02000000000000000000" pitchFamily="2" charset="-122"/>
              </a:defRPr>
            </a:lvl4pPr>
            <a:lvl5pPr marL="2057400" indent="-228600">
              <a:defRPr>
                <a:solidFill>
                  <a:schemeClr val="tx1"/>
                </a:solidFill>
                <a:latin typeface="Huawei Sans" panose="020C0503030203020204" pitchFamily="34" charset="0"/>
                <a:ea typeface="方正兰亭黑简体" panose="02000000000000000000" pitchFamily="2" charset="-122"/>
              </a:defRPr>
            </a:lvl5pPr>
            <a:lvl6pPr marL="25146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6pPr>
            <a:lvl7pPr marL="29718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7pPr>
            <a:lvl8pPr marL="34290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8pPr>
            <a:lvl9pPr marL="38862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9pPr>
          </a:lstStyle>
          <a:p>
            <a:pPr eaLnBrk="1" fontAlgn="ctr" hangingPunct="1"/>
            <a:r>
              <a:rPr lang="en-US" sz="1400" dirty="0">
                <a:solidFill>
                  <a:srgbClr val="000000"/>
                </a:solidFill>
                <a:latin typeface="Huawei Sans" panose="020C0503030203020204" pitchFamily="34" charset="0"/>
                <a:ea typeface="微软雅黑" panose="020B0503020204020204" pitchFamily="34" charset="-122"/>
              </a:rPr>
              <a:t>Discussion: What are the benefits of open APIs?</a:t>
            </a:r>
          </a:p>
        </p:txBody>
      </p:sp>
    </p:spTree>
    <p:extLst>
      <p:ext uri="{BB962C8B-B14F-4D97-AF65-F5344CB8AC3E}">
        <p14:creationId xmlns:p14="http://schemas.microsoft.com/office/powerpoint/2010/main" val="454649147"/>
      </p:ext>
    </p:extLst>
  </p:cSld>
  <p:clrMapOvr>
    <a:masterClrMapping/>
  </p:clrMapOvr>
</p:sld>
</file>

<file path=ppt/theme/theme1.xml><?xml version="1.0" encoding="utf-8"?>
<a:theme xmlns:a="http://schemas.openxmlformats.org/drawingml/2006/main" name="主题1">
  <a:themeElements>
    <a:clrScheme name="自定义 1">
      <a:dk1>
        <a:sysClr val="windowText" lastClr="000000"/>
      </a:dk1>
      <a:lt1>
        <a:sysClr val="window" lastClr="FFFFFF"/>
      </a:lt1>
      <a:dk2>
        <a:srgbClr val="F3FBFE"/>
      </a:dk2>
      <a:lt2>
        <a:srgbClr val="BAE6F6"/>
      </a:lt2>
      <a:accent1>
        <a:srgbClr val="1AABE2"/>
      </a:accent1>
      <a:accent2>
        <a:srgbClr val="EC7061"/>
      </a:accent2>
      <a:accent3>
        <a:srgbClr val="8BC9A0"/>
      </a:accent3>
      <a:accent4>
        <a:srgbClr val="BAE6F6"/>
      </a:accent4>
      <a:accent5>
        <a:srgbClr val="F3FBFE"/>
      </a:accent5>
      <a:accent6>
        <a:srgbClr val="FFD17D"/>
      </a:accent6>
      <a:hlink>
        <a:srgbClr val="FFF2CC"/>
      </a:hlink>
      <a:folHlink>
        <a:srgbClr val="7F7F7F"/>
      </a:folHlink>
    </a:clrScheme>
    <a:fontScheme name="方正+Huawei">
      <a:majorFont>
        <a:latin typeface="Huawei Sans"/>
        <a:ea typeface="方正兰亭黑简体"/>
        <a:cs typeface=""/>
      </a:majorFont>
      <a:minorFont>
        <a:latin typeface="Huawei Sans"/>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主题1" id="{BF043792-57F6-41EE-87A6-0E708C4C6B6B}" vid="{A351E8FC-7DE8-4F98-93F1-BB1B7ECBA1D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方正+Huawei">
      <a:majorFont>
        <a:latin typeface="Huawei Sans"/>
        <a:ea typeface="方正兰亭黑简体"/>
        <a:cs typeface=""/>
      </a:majorFont>
      <a:minorFont>
        <a:latin typeface="Huawei Sans"/>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02C5B4B712841F4C8A7AAEE2CD191271" ma:contentTypeVersion="1" ma:contentTypeDescription="Create a new document." ma:contentTypeScope="" ma:versionID="fd4f534fc22f1d982cc2e0e62ad2af45">
  <xsd:schema xmlns:xsd="http://www.w3.org/2001/XMLSchema" xmlns:xs="http://www.w3.org/2001/XMLSchema" xmlns:p="http://schemas.microsoft.com/office/2006/metadata/properties" xmlns:ns2="475f1e55-3009-46d8-9566-5d569a2b3a98" targetNamespace="http://schemas.microsoft.com/office/2006/metadata/properties" ma:root="true" ma:fieldsID="1d095aabec1d15598815726bd4b054a7" ns2:_="">
    <xsd:import namespace="475f1e55-3009-46d8-9566-5d569a2b3a98"/>
    <xsd:element name="properties">
      <xsd:complexType>
        <xsd:sequence>
          <xsd:element name="documentManagement">
            <xsd:complexType>
              <xsd:all>
                <xsd:element ref="ns2:SharedWithUser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75f1e55-3009-46d8-9566-5d569a2b3a98"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126F87A5-94B1-4495-92B6-68DA74E442C6}">
  <ds:schemaRefs>
    <ds:schemaRef ds:uri="http://schemas.microsoft.com/sharepoint/v3/contenttype/forms"/>
  </ds:schemaRefs>
</ds:datastoreItem>
</file>

<file path=customXml/itemProps2.xml><?xml version="1.0" encoding="utf-8"?>
<ds:datastoreItem xmlns:ds="http://schemas.openxmlformats.org/officeDocument/2006/customXml" ds:itemID="{35C44F35-4FCA-450D-8788-E1011EC385CE}"/>
</file>

<file path=customXml/itemProps3.xml><?xml version="1.0" encoding="utf-8"?>
<ds:datastoreItem xmlns:ds="http://schemas.openxmlformats.org/officeDocument/2006/customXml" ds:itemID="{F0F4AB9D-EB10-4CC9-9AFF-DFECA977EBC9}">
  <ds:schemaRefs>
    <ds:schemaRef ds:uri="http://purl.org/dc/dcmitype/"/>
    <ds:schemaRef ds:uri="http://schemas.microsoft.com/office/2006/documentManagement/types"/>
    <ds:schemaRef ds:uri="http://purl.org/dc/terms/"/>
    <ds:schemaRef ds:uri="http://schemas.microsoft.com/office/infopath/2007/PartnerControls"/>
    <ds:schemaRef ds:uri="http://schemas.openxmlformats.org/package/2006/metadata/core-properties"/>
    <ds:schemaRef ds:uri="http://purl.org/dc/elements/1.1/"/>
    <ds:schemaRef ds:uri="http://www.w3.org/XML/1998/namespace"/>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emplate/>
  <TotalTime>811</TotalTime>
  <Words>2920</Words>
  <Application>Microsoft Office PowerPoint</Application>
  <PresentationFormat>宽屏</PresentationFormat>
  <Paragraphs>321</Paragraphs>
  <Slides>28</Slides>
  <Notes>28</Notes>
  <HiddenSlides>2</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28</vt:i4>
      </vt:variant>
    </vt:vector>
  </HeadingPairs>
  <TitlesOfParts>
    <vt:vector size="37" baseType="lpstr">
      <vt:lpstr>方正兰亭黑简体</vt:lpstr>
      <vt:lpstr>Courier New</vt:lpstr>
      <vt:lpstr>Wingdings</vt:lpstr>
      <vt:lpstr>微软雅黑</vt:lpstr>
      <vt:lpstr>Arial</vt:lpstr>
      <vt:lpstr>华文细黑</vt:lpstr>
      <vt:lpstr>微软雅黑</vt:lpstr>
      <vt:lpstr>Huawei Sans</vt:lpstr>
      <vt:lpstr>主题1</vt:lpstr>
      <vt:lpstr>PowerPoint 演示文稿</vt:lpstr>
      <vt:lpstr>Introduction to Network Programming and Automation</vt:lpstr>
      <vt:lpstr>PowerPoint 演示文稿</vt:lpstr>
      <vt:lpstr>PowerPoint 演示文稿</vt:lpstr>
      <vt:lpstr>PowerPoint 演示文稿</vt:lpstr>
      <vt:lpstr>Background: Complex Networks</vt:lpstr>
      <vt:lpstr>Background: Network Architecture Transformation</vt:lpstr>
      <vt:lpstr>Basic Network Automation</vt:lpstr>
      <vt:lpstr>Development of Network Automation</vt:lpstr>
      <vt:lpstr>Network Openness and Programmability</vt:lpstr>
      <vt:lpstr>Huawei iMaster NCE, Open and Programmable</vt:lpstr>
      <vt:lpstr>PowerPoint 演示文稿</vt:lpstr>
      <vt:lpstr>Overview and Objectives</vt:lpstr>
      <vt:lpstr>Network Automation Engineers</vt:lpstr>
      <vt:lpstr>Comprehensive Competence Model</vt:lpstr>
      <vt:lpstr>Expertise</vt:lpstr>
      <vt:lpstr>Learning Objectives</vt:lpstr>
      <vt:lpstr>PowerPoint 演示文稿</vt:lpstr>
      <vt:lpstr>Introduction to Course Modules</vt:lpstr>
      <vt:lpstr>Python Overview</vt:lpstr>
      <vt:lpstr>Python Learning Map</vt:lpstr>
      <vt:lpstr>Device Openness and Programmability</vt:lpstr>
      <vt:lpstr>NCE Northbound Openness</vt:lpstr>
      <vt:lpstr>Huawei NCE Service Openness and Programmability</vt:lpstr>
      <vt:lpstr>PowerPoint 演示文稿</vt:lpstr>
      <vt:lpstr>PowerPoint 演示文稿</vt:lpstr>
      <vt:lpstr>PowerPoint 演示文稿</vt:lpstr>
      <vt:lpstr>PowerPoint 演示文稿</vt:lpstr>
    </vt:vector>
  </TitlesOfParts>
  <Company>Huawei Technologies Co.,Ltd.</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fanyan (A)</dc:creator>
  <cp:lastModifiedBy>weijiongjian</cp:lastModifiedBy>
  <cp:revision>130</cp:revision>
  <dcterms:created xsi:type="dcterms:W3CDTF">2018-11-29T10:16:29Z</dcterms:created>
  <dcterms:modified xsi:type="dcterms:W3CDTF">2020-10-09T03:02:53Z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(3)J3ilfilsT27/IZO204WsCiOeixVRRUoOplHQnvhxK3nazG3HRkbfKISalq1oEhXiZZLt+PLi
dRl1bq8cIHBC9EvmknPHlB8LjMcUjMMcnX6jGO+ychQCR55lmjmyWByaGtzZPFIUzBnUK4/j
GYw0Ck23DqRMwyvAG2FZb6K+swTRUHNVa67p4e8chCqIlAmBG0FxGfBucVE/GMR9spfT0t3I
GELa3WVqTY9xUhFU7Z</vt:lpwstr>
  </property>
  <property fmtid="{D5CDD505-2E9C-101B-9397-08002B2CF9AE}" pid="3" name="_2015_ms_pID_7253431">
    <vt:lpwstr>+/eaf76koimO6Qt4VGBZwbw3qfV4WNdCv7Gcuhg9hYmVOLLoDQmptt
wCjIvyelaN/Jb9CZtQiqBVh/G2wQtrQrXX1h4+80bUp6khRgFcNx0Eq/tsxUT9bwK3R/9aBI
bLuHq/AEU/H1eUljJxA/1VFyslhMDkAU8oOKFz2owxe07QkW7uDvBIcZ8vozPwSBHl4Y/63D
s1NNsjA5O8cM6RjGPt7oIDO03mdTYxqueh1Y</vt:lpwstr>
  </property>
  <property fmtid="{D5CDD505-2E9C-101B-9397-08002B2CF9AE}" pid="4" name="_2015_ms_pID_7253432">
    <vt:lpwstr>P9T9qQ8LSM3tFBAQoc/tARU=</vt:lpwstr>
  </property>
  <property fmtid="{D5CDD505-2E9C-101B-9397-08002B2CF9AE}" pid="5" name="_readonly">
    <vt:lpwstr/>
  </property>
  <property fmtid="{D5CDD505-2E9C-101B-9397-08002B2CF9AE}" pid="6" name="_change">
    <vt:lpwstr/>
  </property>
  <property fmtid="{D5CDD505-2E9C-101B-9397-08002B2CF9AE}" pid="7" name="_full-control">
    <vt:lpwstr/>
  </property>
  <property fmtid="{D5CDD505-2E9C-101B-9397-08002B2CF9AE}" pid="8" name="sflag">
    <vt:lpwstr>1598410028</vt:lpwstr>
  </property>
  <property fmtid="{D5CDD505-2E9C-101B-9397-08002B2CF9AE}" pid="9" name="ContentTypeId">
    <vt:lpwstr>0x01010002C5B4B712841F4C8A7AAEE2CD191271</vt:lpwstr>
  </property>
</Properties>
</file>